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63688-C6C0-404E-95C1-A863E17A96DD}" type="datetimeFigureOut">
              <a:rPr lang="en-US" smtClean="0"/>
              <a:t>20/10/02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C1148-2B9C-4FC7-844A-4C9EA8B18E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63688-C6C0-404E-95C1-A863E17A96DD}" type="datetimeFigureOut">
              <a:rPr lang="en-US" smtClean="0"/>
              <a:t>20/10/02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C1148-2B9C-4FC7-844A-4C9EA8B18E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63688-C6C0-404E-95C1-A863E17A96DD}" type="datetimeFigureOut">
              <a:rPr lang="en-US" smtClean="0"/>
              <a:t>20/10/02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C1148-2B9C-4FC7-844A-4C9EA8B18E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63688-C6C0-404E-95C1-A863E17A96DD}" type="datetimeFigureOut">
              <a:rPr lang="en-US" smtClean="0"/>
              <a:t>20/10/02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C1148-2B9C-4FC7-844A-4C9EA8B18E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63688-C6C0-404E-95C1-A863E17A96DD}" type="datetimeFigureOut">
              <a:rPr lang="en-US" smtClean="0"/>
              <a:t>20/10/02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C1148-2B9C-4FC7-844A-4C9EA8B18E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63688-C6C0-404E-95C1-A863E17A96DD}" type="datetimeFigureOut">
              <a:rPr lang="en-US" smtClean="0"/>
              <a:t>20/10/02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C1148-2B9C-4FC7-844A-4C9EA8B18E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63688-C6C0-404E-95C1-A863E17A96DD}" type="datetimeFigureOut">
              <a:rPr lang="en-US" smtClean="0"/>
              <a:t>20/10/02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C1148-2B9C-4FC7-844A-4C9EA8B18E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63688-C6C0-404E-95C1-A863E17A96DD}" type="datetimeFigureOut">
              <a:rPr lang="en-US" smtClean="0"/>
              <a:t>20/10/02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C1148-2B9C-4FC7-844A-4C9EA8B18E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63688-C6C0-404E-95C1-A863E17A96DD}" type="datetimeFigureOut">
              <a:rPr lang="en-US" smtClean="0"/>
              <a:t>20/10/02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C1148-2B9C-4FC7-844A-4C9EA8B18E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63688-C6C0-404E-95C1-A863E17A96DD}" type="datetimeFigureOut">
              <a:rPr lang="en-US" smtClean="0"/>
              <a:t>20/10/02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C1148-2B9C-4FC7-844A-4C9EA8B18E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63688-C6C0-404E-95C1-A863E17A96DD}" type="datetimeFigureOut">
              <a:rPr lang="en-US" smtClean="0"/>
              <a:t>20/10/02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C1148-2B9C-4FC7-844A-4C9EA8B18E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63688-C6C0-404E-95C1-A863E17A96DD}" type="datetimeFigureOut">
              <a:rPr lang="en-US" smtClean="0"/>
              <a:t>20/10/02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7C1148-2B9C-4FC7-844A-4C9EA8B18E8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types-of-yellow-flowe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312782" cy="6858000"/>
          </a:xfrm>
          <a:prstGeom prst="rect">
            <a:avLst/>
          </a:prstGeom>
        </p:spPr>
      </p:pic>
      <p:sp>
        <p:nvSpPr>
          <p:cNvPr id="17" name="Title 1"/>
          <p:cNvSpPr>
            <a:spLocks noGrp="1"/>
          </p:cNvSpPr>
          <p:nvPr>
            <p:ph type="ctrTitle"/>
          </p:nvPr>
        </p:nvSpPr>
        <p:spPr>
          <a:xfrm>
            <a:off x="1143000" y="0"/>
            <a:ext cx="7772400" cy="1470025"/>
          </a:xfrm>
          <a:noFill/>
        </p:spPr>
        <p:txBody>
          <a:bodyPr>
            <a:noAutofit/>
          </a:bodyPr>
          <a:lstStyle/>
          <a:p>
            <a:r>
              <a:rPr lang="as-IN" sz="9600" dirty="0"/>
              <a:t>স্বাগতম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676400"/>
            <a:ext cx="74676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/>
              <a:t>THANK EVERYONE</a:t>
            </a:r>
            <a:endParaRPr lang="en-US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8200" y="762000"/>
            <a:ext cx="3810000" cy="584775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s-IN" sz="3200" b="1" dirty="0"/>
              <a:t>শিক্ষক পরিচিতি</a:t>
            </a:r>
            <a:endParaRPr 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1905000"/>
            <a:ext cx="3810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sz="2800" dirty="0"/>
              <a:t>মোঃ আমিরুল </a:t>
            </a:r>
            <a:r>
              <a:rPr lang="as-IN" sz="2800" dirty="0" smtClean="0"/>
              <a:t>ইসলাম</a:t>
            </a:r>
            <a:endParaRPr lang="en-US" sz="2800" dirty="0" smtClean="0"/>
          </a:p>
          <a:p>
            <a:r>
              <a:rPr lang="as-IN" sz="2800" dirty="0" smtClean="0"/>
              <a:t>উধুনিয়া </a:t>
            </a:r>
            <a:r>
              <a:rPr lang="as-IN" sz="2800" dirty="0"/>
              <a:t>মানিকজান উচ্চ </a:t>
            </a:r>
            <a:r>
              <a:rPr lang="as-IN" sz="2800" dirty="0" smtClean="0"/>
              <a:t>বিদ্যালয়</a:t>
            </a:r>
            <a:endParaRPr lang="en-US" sz="2800" dirty="0" smtClean="0"/>
          </a:p>
          <a:p>
            <a:r>
              <a:rPr lang="as-IN" sz="2800" dirty="0" smtClean="0"/>
              <a:t> উল্লাপাড়া</a:t>
            </a:r>
            <a:r>
              <a:rPr lang="en-US" sz="2800" dirty="0" smtClean="0"/>
              <a:t>,</a:t>
            </a:r>
            <a:r>
              <a:rPr lang="as-IN" sz="2800" dirty="0" smtClean="0"/>
              <a:t> </a:t>
            </a:r>
            <a:r>
              <a:rPr lang="as-IN" sz="2800" dirty="0"/>
              <a:t>সিরাজগঞ্জ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4800600" y="762000"/>
            <a:ext cx="152400" cy="5181600"/>
          </a:xfrm>
          <a:prstGeom prst="rect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34000" y="685800"/>
            <a:ext cx="3581400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as-IN" sz="3600" dirty="0"/>
              <a:t>পাঠ পরিচিতি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5410200" y="1828800"/>
            <a:ext cx="3429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sz="2800" dirty="0" smtClean="0"/>
              <a:t>জীববিজ্ঞান</a:t>
            </a:r>
            <a:endParaRPr lang="en-US" sz="2800" dirty="0" smtClean="0"/>
          </a:p>
          <a:p>
            <a:r>
              <a:rPr lang="as-IN" sz="2800" dirty="0" smtClean="0"/>
              <a:t>নবম শ্রেণী</a:t>
            </a:r>
            <a:r>
              <a:rPr lang="as-IN" sz="2800" b="0" dirty="0" smtClean="0"/>
              <a:t/>
            </a:r>
            <a:br>
              <a:rPr lang="as-IN" sz="2800" b="0" dirty="0" smtClean="0"/>
            </a:br>
            <a:r>
              <a:rPr lang="as-IN" sz="2800" dirty="0"/>
              <a:t>অষ্টম </a:t>
            </a:r>
            <a:r>
              <a:rPr lang="as-IN" sz="2800" dirty="0" smtClean="0"/>
              <a:t>অধ্যায়</a:t>
            </a:r>
            <a:endParaRPr lang="en-US" sz="2800" dirty="0" smtClean="0"/>
          </a:p>
          <a:p>
            <a:r>
              <a:rPr lang="as-IN" sz="2800" dirty="0" smtClean="0"/>
              <a:t>রেচন </a:t>
            </a:r>
            <a:r>
              <a:rPr lang="as-IN" sz="2800" dirty="0"/>
              <a:t>প্রক্রিয়া</a:t>
            </a:r>
            <a:endParaRPr lang="as-IN" sz="2800" b="0" dirty="0" smtClean="0"/>
          </a:p>
          <a:p>
            <a:r>
              <a:rPr lang="as-IN" sz="2800" b="0" dirty="0" smtClean="0"/>
              <a:t/>
            </a:r>
            <a:br>
              <a:rPr lang="as-IN" sz="2800" b="0" dirty="0" smtClean="0"/>
            </a:br>
            <a:r>
              <a:rPr lang="as-IN" sz="2800" dirty="0" smtClean="0"/>
              <a:t/>
            </a:r>
            <a:br>
              <a:rPr lang="as-IN" sz="2800" dirty="0" smtClean="0"/>
            </a:b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2438400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as-IN" sz="2400" dirty="0"/>
              <a:t>আমরা মানুষের রেচন ব্যাখ্যা করতে পারব 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as-IN" sz="2400" dirty="0" smtClean="0"/>
              <a:t>মানবদেহে </a:t>
            </a:r>
            <a:r>
              <a:rPr lang="as-IN" sz="2400" dirty="0"/>
              <a:t>উৎপন্ন রেচন পদার্থের বর্ণনা করতে পারব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914400"/>
            <a:ext cx="7086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s-IN" sz="4400" dirty="0" smtClean="0"/>
              <a:t>এই অধ্যায় পাঠ শেষে আমরা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112 (1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8800" y="0"/>
            <a:ext cx="5638800" cy="64688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1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89585" y="0"/>
            <a:ext cx="5964829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rikk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435429"/>
            <a:ext cx="8351520" cy="59653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Kalerkantho_18-11-29-2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457200"/>
            <a:ext cx="7593458" cy="60884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sz_kidney_160215_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an00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0"/>
            <a:ext cx="7835244" cy="70765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39</Words>
  <Application>Microsoft Office PowerPoint</Application>
  <PresentationFormat>On-screen Show (4:3)</PresentationFormat>
  <Paragraphs>14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স্বাগতম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RAISHA COMPUTER</dc:creator>
  <cp:lastModifiedBy>RAISHA COMPUTER</cp:lastModifiedBy>
  <cp:revision>76</cp:revision>
  <dcterms:created xsi:type="dcterms:W3CDTF">2020-10-02T12:39:47Z</dcterms:created>
  <dcterms:modified xsi:type="dcterms:W3CDTF">2020-10-02T14:26:20Z</dcterms:modified>
</cp:coreProperties>
</file>