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30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09600" y="1610196"/>
            <a:ext cx="3429000" cy="3785652"/>
          </a:xfrm>
          <a:prstGeom prst="rect">
            <a:avLst/>
          </a:prstGeom>
          <a:noFill/>
        </p:spPr>
        <p:txBody>
          <a:bodyPr wrap="square" rtlCol="0">
            <a:spAutoFit/>
          </a:bodyPr>
          <a:lstStyle/>
          <a:p>
            <a:r>
              <a:rPr lang="bn-BD" sz="6000" dirty="0" smtClean="0"/>
              <a:t>আজকের পাঠে সবাইকে  স্বাগতম </a:t>
            </a:r>
            <a:endParaRPr lang="en-US" sz="6000"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0" y="533400"/>
            <a:ext cx="3695700" cy="5863044"/>
          </a:xfrm>
          <a:prstGeom prst="rect">
            <a:avLst/>
          </a:prstGeom>
        </p:spPr>
      </p:pic>
    </p:spTree>
    <p:extLst>
      <p:ext uri="{BB962C8B-B14F-4D97-AF65-F5344CB8AC3E}">
        <p14:creationId xmlns:p14="http://schemas.microsoft.com/office/powerpoint/2010/main" val="1002393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44927"/>
            <a:ext cx="4463143"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5400" dirty="0" smtClean="0"/>
              <a:t>  </a:t>
            </a:r>
            <a:endParaRPr lang="en-US" sz="5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13656"/>
            <a:ext cx="3890963" cy="6139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52400" y="439780"/>
            <a:ext cx="3864429" cy="6001643"/>
          </a:xfrm>
          <a:prstGeom prst="rect">
            <a:avLst/>
          </a:prstGeom>
        </p:spPr>
        <p:txBody>
          <a:bodyPr wrap="square">
            <a:spAutoFit/>
          </a:bodyPr>
          <a:lstStyle/>
          <a:p>
            <a:r>
              <a:rPr lang="as-IN" sz="3200" dirty="0"/>
              <a:t>ওজন কমাতে সাহায্য করে :</a:t>
            </a:r>
          </a:p>
          <a:p>
            <a:r>
              <a:rPr lang="as-IN" sz="3200" dirty="0"/>
              <a:t>খাদ্যআঁশ সমৃদ্ধ ডুমুর ওজন কমাতে সাহায্য করে। ওজন নিয়ন্ত্রণ করতে চাইলে আপনার খাদ্যতালিকায় ডুমুর রাখুন। ডুমুর বিদ্যমান পেকটিন রক্তে কোলেস্টেরলের মাত্রা নিয়ন্ত্রণ করে।</a:t>
            </a:r>
            <a:endParaRPr lang="en-US" sz="3200" dirty="0"/>
          </a:p>
        </p:txBody>
      </p:sp>
    </p:spTree>
    <p:extLst>
      <p:ext uri="{BB962C8B-B14F-4D97-AF65-F5344CB8AC3E}">
        <p14:creationId xmlns:p14="http://schemas.microsoft.com/office/powerpoint/2010/main" val="247968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1015663"/>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6000" dirty="0" smtClean="0"/>
              <a:t>পরিচয় </a:t>
            </a:r>
            <a:endParaRPr lang="en-US" sz="6000" dirty="0"/>
          </a:p>
        </p:txBody>
      </p:sp>
      <p:sp>
        <p:nvSpPr>
          <p:cNvPr id="2" name="TextBox 1"/>
          <p:cNvSpPr txBox="1"/>
          <p:nvPr/>
        </p:nvSpPr>
        <p:spPr>
          <a:xfrm>
            <a:off x="457199" y="1948542"/>
            <a:ext cx="3733801" cy="304698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3200" dirty="0" smtClean="0"/>
              <a:t>মোহাম্মদ ; দাউদ </a:t>
            </a:r>
          </a:p>
          <a:p>
            <a:r>
              <a:rPr lang="bn-BD" sz="3200" dirty="0"/>
              <a:t> </a:t>
            </a:r>
            <a:r>
              <a:rPr lang="bn-BD" sz="3200" dirty="0" smtClean="0"/>
              <a:t>সিনিয়র শিক্ষক </a:t>
            </a:r>
          </a:p>
          <a:p>
            <a:r>
              <a:rPr lang="bn-BD" sz="3200" dirty="0" smtClean="0"/>
              <a:t>রতনপুর হাজি ছৈয়দের রহমান স্মৃতি উচ্চ বিদ্যালয় । </a:t>
            </a:r>
          </a:p>
          <a:p>
            <a:r>
              <a:rPr lang="bn-BD" sz="3200" dirty="0"/>
              <a:t> </a:t>
            </a:r>
            <a:r>
              <a:rPr lang="bn-BD" sz="3200" dirty="0" smtClean="0"/>
              <a:t>ফেনি সদর, ফেনি । </a:t>
            </a:r>
            <a:endParaRPr lang="en-US" sz="3200" dirty="0"/>
          </a:p>
        </p:txBody>
      </p:sp>
      <p:sp>
        <p:nvSpPr>
          <p:cNvPr id="3" name="TextBox 2"/>
          <p:cNvSpPr txBox="1"/>
          <p:nvPr/>
        </p:nvSpPr>
        <p:spPr>
          <a:xfrm>
            <a:off x="4961709" y="1979528"/>
            <a:ext cx="3810000" cy="304698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3200" dirty="0" smtClean="0"/>
              <a:t>শ্রেনি ==নবম /দশম </a:t>
            </a:r>
          </a:p>
          <a:p>
            <a:r>
              <a:rPr lang="bn-BD" sz="3200" dirty="0" smtClean="0"/>
              <a:t>বিষয় = ইসলাম ও নৈতিক শিক্ষা</a:t>
            </a:r>
          </a:p>
          <a:p>
            <a:r>
              <a:rPr lang="bn-BD" sz="3200" dirty="0"/>
              <a:t> </a:t>
            </a:r>
            <a:r>
              <a:rPr lang="bn-BD" sz="3200" dirty="0" smtClean="0"/>
              <a:t>পাঠ = ২য় </a:t>
            </a:r>
          </a:p>
          <a:p>
            <a:r>
              <a:rPr lang="bn-BD" sz="3200" dirty="0"/>
              <a:t> </a:t>
            </a:r>
            <a:r>
              <a:rPr lang="bn-BD" sz="3200" dirty="0" smtClean="0"/>
              <a:t>সুরা = আত –তীন । </a:t>
            </a:r>
          </a:p>
          <a:p>
            <a:r>
              <a:rPr lang="bn-BD" sz="3200" dirty="0"/>
              <a:t> </a:t>
            </a:r>
            <a:r>
              <a:rPr lang="bn-BD" sz="3200" dirty="0" smtClean="0"/>
              <a:t>সময় = ৪৫ মিনিট । </a:t>
            </a:r>
            <a:endParaRPr lang="en-US" sz="3200" dirty="0"/>
          </a:p>
        </p:txBody>
      </p:sp>
    </p:spTree>
    <p:extLst>
      <p:ext uri="{BB962C8B-B14F-4D97-AF65-F5344CB8AC3E}">
        <p14:creationId xmlns:p14="http://schemas.microsoft.com/office/powerpoint/2010/main" val="139620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5400" dirty="0" smtClean="0"/>
              <a:t>শিক্ষন ফল  </a:t>
            </a:r>
            <a:endParaRPr lang="en-US" sz="5400" dirty="0"/>
          </a:p>
        </p:txBody>
      </p:sp>
      <p:sp>
        <p:nvSpPr>
          <p:cNvPr id="2" name="TextBox 1"/>
          <p:cNvSpPr txBox="1"/>
          <p:nvPr/>
        </p:nvSpPr>
        <p:spPr>
          <a:xfrm>
            <a:off x="272142" y="1979528"/>
            <a:ext cx="3733801" cy="3970318"/>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pPr marL="457200" indent="-457200">
              <a:buFont typeface="Wingdings" pitchFamily="2" charset="2"/>
              <a:buChar char="v"/>
            </a:pPr>
            <a:r>
              <a:rPr lang="bn-BD" sz="2800" dirty="0" smtClean="0"/>
              <a:t>সুরা আত-তীন মুখস্ত </a:t>
            </a:r>
          </a:p>
          <a:p>
            <a:r>
              <a:rPr lang="bn-BD" sz="2800" dirty="0" smtClean="0"/>
              <a:t>বলতে পারবে । </a:t>
            </a:r>
          </a:p>
          <a:p>
            <a:pPr marL="457200" indent="-457200">
              <a:buFont typeface="Wingdings" pitchFamily="2" charset="2"/>
              <a:buChar char="v"/>
            </a:pPr>
            <a:r>
              <a:rPr lang="bn-BD" sz="2800" dirty="0"/>
              <a:t> </a:t>
            </a:r>
            <a:r>
              <a:rPr lang="bn-BD" sz="2800" dirty="0" smtClean="0"/>
              <a:t>সুরা তীন এর শানে নুযুল বলতে পারবে। </a:t>
            </a:r>
          </a:p>
          <a:p>
            <a:pPr marL="457200" indent="-457200">
              <a:buFont typeface="Wingdings" pitchFamily="2" charset="2"/>
              <a:buChar char="v"/>
            </a:pPr>
            <a:r>
              <a:rPr lang="bn-BD" sz="2800" dirty="0" smtClean="0"/>
              <a:t>এই  সুরার শিক্ষা বলতে পারবে। </a:t>
            </a:r>
          </a:p>
          <a:p>
            <a:pPr marL="457200" indent="-457200">
              <a:buFont typeface="Wingdings" pitchFamily="2" charset="2"/>
              <a:buChar char="v"/>
            </a:pPr>
            <a:r>
              <a:rPr lang="bn-BD" sz="2800" dirty="0" smtClean="0"/>
              <a:t>ব্যবহারিক জিবনে এর  শিক্ষা প্রয়োগ করতে পারবে। </a:t>
            </a:r>
            <a:endParaRPr lang="en-US" sz="2800"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1270056"/>
            <a:ext cx="3275239" cy="474538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76404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5400" dirty="0" smtClean="0"/>
              <a:t>শিক্ষন ফল  </a:t>
            </a:r>
            <a:endParaRPr lang="en-US" sz="5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025" y="2062298"/>
            <a:ext cx="3714930" cy="4334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2300" y="1490798"/>
            <a:ext cx="3811175" cy="4986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50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5400" dirty="0" smtClean="0"/>
              <a:t>  </a:t>
            </a:r>
            <a:endParaRPr lang="en-US" sz="5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665" y="1955074"/>
            <a:ext cx="3590835" cy="4441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745398"/>
            <a:ext cx="3762375" cy="580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087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943"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5400" dirty="0" smtClean="0"/>
              <a:t>  </a:t>
            </a:r>
            <a:endParaRPr lang="en-US" sz="5400" dirty="0"/>
          </a:p>
        </p:txBody>
      </p:sp>
      <p:sp>
        <p:nvSpPr>
          <p:cNvPr id="2" name="Rectangle 1"/>
          <p:cNvSpPr/>
          <p:nvPr/>
        </p:nvSpPr>
        <p:spPr>
          <a:xfrm>
            <a:off x="386443" y="636269"/>
            <a:ext cx="3810000" cy="5909310"/>
          </a:xfrm>
          <a:prstGeom prst="rect">
            <a:avLst/>
          </a:prstGeom>
        </p:spPr>
        <p:txBody>
          <a:bodyPr wrap="square">
            <a:spAutoFit/>
          </a:bodyPr>
          <a:lstStyle/>
          <a:p>
            <a:r>
              <a:rPr lang="as-IN" dirty="0"/>
              <a:t>অনুবাদ[সম্পাদনা]</a:t>
            </a:r>
          </a:p>
          <a:p>
            <a:r>
              <a:rPr lang="as-IN" dirty="0"/>
              <a:t>শুরু করছি আল্লাহর নামে যিনি পরম করুণাময়, অতি দয়ালু।[৩]</a:t>
            </a:r>
          </a:p>
          <a:p>
            <a:endParaRPr lang="as-IN" dirty="0"/>
          </a:p>
          <a:p>
            <a:r>
              <a:rPr lang="as-IN" dirty="0"/>
              <a:t>০০১. শপথ আঞ্জির ও যয়তুনের,</a:t>
            </a:r>
          </a:p>
          <a:p>
            <a:r>
              <a:rPr lang="as-IN" dirty="0"/>
              <a:t>০০২. এবং সিনাই পর্বতের,</a:t>
            </a:r>
          </a:p>
          <a:p>
            <a:r>
              <a:rPr lang="as-IN" dirty="0"/>
              <a:t>০০৩. এবং এই নিরাপদ (মক্কা) নগরীর।</a:t>
            </a:r>
          </a:p>
          <a:p>
            <a:r>
              <a:rPr lang="as-IN" dirty="0"/>
              <a:t>০০৪. আমি সৃষ্টি করেছি মানুষকে সুন্দরতম অবয়বে।</a:t>
            </a:r>
          </a:p>
          <a:p>
            <a:r>
              <a:rPr lang="as-IN" dirty="0"/>
              <a:t>০০৫. অতঃপর তাকে নামিয়ে দিয়েছি নীচ থেকে নিচে।</a:t>
            </a:r>
          </a:p>
          <a:p>
            <a:r>
              <a:rPr lang="as-IN" dirty="0"/>
              <a:t>০০৬. কিন্তু যারা বিশ্বাস স্থাপন করেছে ও সৎকর্ম করেছে, তাদের জন্যে রয়েছে এমন পুরস্কার যা কোনোদিন শেষ হবেনা।</a:t>
            </a:r>
          </a:p>
          <a:p>
            <a:r>
              <a:rPr lang="as-IN" dirty="0"/>
              <a:t>০০৭. কাজেই (হে নবী!) এরপর পুরস্কার ও শাস্তির ব্যাপারে কে তোমাকে মিথ্যাবাদী বলতে পারে?</a:t>
            </a:r>
          </a:p>
          <a:p>
            <a:r>
              <a:rPr lang="as-IN" dirty="0"/>
              <a:t>০০৮. আল্লাহ কি সকল বিচারকদের মধ্যে শ্রেষ্টতম বিচারক নন?</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533401"/>
            <a:ext cx="3765356" cy="6012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20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943"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5400" dirty="0" smtClean="0"/>
              <a:t>  </a:t>
            </a:r>
            <a:endParaRPr lang="en-US" sz="5400" dirty="0"/>
          </a:p>
        </p:txBody>
      </p:sp>
      <p:sp>
        <p:nvSpPr>
          <p:cNvPr id="3" name="Rectangle 2"/>
          <p:cNvSpPr/>
          <p:nvPr/>
        </p:nvSpPr>
        <p:spPr>
          <a:xfrm>
            <a:off x="304800" y="1214130"/>
            <a:ext cx="8382000" cy="3970318"/>
          </a:xfrm>
          <a:prstGeom prst="rect">
            <a:avLst/>
          </a:prstGeom>
        </p:spPr>
        <p:txBody>
          <a:bodyPr wrap="square">
            <a:spAutoFit/>
          </a:bodyPr>
          <a:lstStyle/>
          <a:p>
            <a:r>
              <a:rPr lang="as-IN" dirty="0"/>
              <a:t>এই সূরার শুরুতে আঞ্জির (ডুমুর), যয়তুন (জলপাই), সিনাই পর্বত এবং মক্কা শহরের কসম বা দোহাই দেয়া হয়েছে। আরবে সেই যুগে আঞ্জির ও জলপাই অত্যন্ত গুরুত্ববাহী দুটি ফল ছিল; খাদ্য ও অর্থকরী ফসল হিসেবে এর গুরুত্ব ছিল অসীম। সিনাই পর্বত হলো নবী হযরত মুসা এর স্মৃতিবিজড়িত স্থান। আর মক্কা ছিল নবী হযরত ইব্রাহিম এবং ইসমাইল -এর স্মৃতিবিজড়িত জায়গা। তদুপরি পবিত্র কাবা ঘরের মর্যাদার কারণে এই শহরটি নিরাপদ শহর হিসেবে তৎকালে গণ্য হত; সেখানকার অধিবাসীরা যুদ্ধ ও লুন্ঠনের আশঙ্কামুক্ত ছিল। এসকল বিষয়ের দোহাই দেওয়ার পর বলা হয়েছে, মানুষ অত্যন্ত সুন্দর গড়নে সৃষ্ট হয়েছে কিন্তু এদেরকেই আবার অত্যন্ত নিচে নামিয়ে দেয়া হবে যদি এরা স্রষ্টা ও প্রতিপালকের উপর বিশ্বাস না রাখে এবং ভাল কার্যকলাপ না করে। তদুপরি শেষ বিচারের দিন এদেরকে কঠিন বিচারের মুখোমুখিও হতে হবে। সমাপ্তিতে এও মনে করিয়ে দেয়া হয়েছে যে, মহান প্রভু কখনো কারো উপর অবিচার করবেন না; শুধুমাত্র সুবিচারই করবেন। [৪]</a:t>
            </a:r>
          </a:p>
          <a:p>
            <a:endParaRPr lang="as-IN" dirty="0"/>
          </a:p>
          <a:p>
            <a:endParaRPr lang="en-US" dirty="0"/>
          </a:p>
        </p:txBody>
      </p:sp>
    </p:spTree>
    <p:extLst>
      <p:ext uri="{BB962C8B-B14F-4D97-AF65-F5344CB8AC3E}">
        <p14:creationId xmlns:p14="http://schemas.microsoft.com/office/powerpoint/2010/main" val="291301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943"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5400" dirty="0" smtClean="0"/>
              <a:t>  </a:t>
            </a:r>
            <a:endParaRPr lang="en-US" sz="5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13656"/>
            <a:ext cx="3890963" cy="6139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266700" y="764133"/>
            <a:ext cx="4120243" cy="5632311"/>
          </a:xfrm>
          <a:prstGeom prst="rect">
            <a:avLst/>
          </a:prstGeom>
        </p:spPr>
        <p:txBody>
          <a:bodyPr wrap="square">
            <a:spAutoFit/>
          </a:bodyPr>
          <a:lstStyle/>
          <a:p>
            <a:r>
              <a:rPr lang="as-IN" sz="2400" dirty="0"/>
              <a:t>উচ্চ রক্তচাপ নিয়ন্ত্রণে সাহায্য করে :</a:t>
            </a:r>
          </a:p>
          <a:p>
            <a:r>
              <a:rPr lang="as-IN" sz="2400" dirty="0"/>
              <a:t>ডুমুরে রয়েছে প্রচুর পরিমাণে পটাশিয়াম। পটাশিয়াম রক্তচাপ নিয়ন্ত্রণে সহায়তা করে। নিয়মিত ফল ও সবজি খাওয়ার অভ্যাস না থাকলেও আমরা প্রতিনিয়ত নানা ধরনের প্রক্রিয়াজাত খাবার খেয়ে থাকি। ডায়েটে সোডিয়ামের পরিমাণ বেড়ে গিয়ে হাইপারটেনশনের সমস্যা হতে পারে। তাই ডায়েটে রাখুন ডুমুর ফল। এর পটাশিয়াম হাইপারটেনশন প্রতিরোধে সাহায্য করবে।</a:t>
            </a:r>
            <a:endParaRPr lang="en-US" sz="2400" dirty="0"/>
          </a:p>
        </p:txBody>
      </p:sp>
    </p:spTree>
    <p:extLst>
      <p:ext uri="{BB962C8B-B14F-4D97-AF65-F5344CB8AC3E}">
        <p14:creationId xmlns:p14="http://schemas.microsoft.com/office/powerpoint/2010/main" val="3546782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006" y="30044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724400" y="248194"/>
            <a:ext cx="4191000" cy="64770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91000" y="22860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119307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191000" y="2157548"/>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191000" y="3122022"/>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191000" y="4086496"/>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91000" y="5050970"/>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191000" y="6015444"/>
            <a:ext cx="762000" cy="762000"/>
          </a:xfrm>
          <a:prstGeom prst="ellipse">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76943" y="932879"/>
            <a:ext cx="3429000" cy="92333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wrap="square" rtlCol="0">
            <a:spAutoFit/>
          </a:bodyPr>
          <a:lstStyle/>
          <a:p>
            <a:r>
              <a:rPr lang="bn-BD" sz="5400" dirty="0" smtClean="0"/>
              <a:t>  </a:t>
            </a:r>
            <a:endParaRPr lang="en-US" sz="5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13656"/>
            <a:ext cx="3890963" cy="6139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81000" y="393177"/>
            <a:ext cx="3624943" cy="6124754"/>
          </a:xfrm>
          <a:prstGeom prst="rect">
            <a:avLst/>
          </a:prstGeom>
        </p:spPr>
        <p:txBody>
          <a:bodyPr wrap="square">
            <a:spAutoFit/>
          </a:bodyPr>
          <a:lstStyle/>
          <a:p>
            <a:r>
              <a:rPr lang="as-IN" sz="2800" dirty="0"/>
              <a:t>হার্ট ভালো রাখে :</a:t>
            </a:r>
          </a:p>
          <a:p>
            <a:r>
              <a:rPr lang="as-IN" sz="2800" dirty="0"/>
              <a:t>গবেষণায় জানা গিয়েছে যে, ডুমুর ও ডুমুরের পাতা ট্রাইগ্লিসারাইডের মাত্রা নিয়ন্ত্রণে সাহায্য করে। ফলে হার্ট ভালো থাকে। এছাড়া ডুমুরে রয়েছে প্রচুর পরিমাণে ম্যাংগানিজ। যা বয়েসজনিত কারণের নানা অসুখ প্রতিরোধ করতে সাহায্য করে। তাই খাদ্যতালিকায় রাখুন ডুমুর।</a:t>
            </a:r>
            <a:endParaRPr lang="en-US" sz="2800" dirty="0"/>
          </a:p>
        </p:txBody>
      </p:sp>
    </p:spTree>
    <p:extLst>
      <p:ext uri="{BB962C8B-B14F-4D97-AF65-F5344CB8AC3E}">
        <p14:creationId xmlns:p14="http://schemas.microsoft.com/office/powerpoint/2010/main" val="3138681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496</Words>
  <Application>Microsoft Office PowerPoint</Application>
  <PresentationFormat>On-screen Show (4:3)</PresentationFormat>
  <Paragraphs>42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dc:title>
  <dc:creator>user</dc:creator>
  <cp:lastModifiedBy>mddaud</cp:lastModifiedBy>
  <cp:revision>12</cp:revision>
  <dcterms:created xsi:type="dcterms:W3CDTF">2006-08-16T00:00:00Z</dcterms:created>
  <dcterms:modified xsi:type="dcterms:W3CDTF">2020-10-01T14:09:31Z</dcterms:modified>
</cp:coreProperties>
</file>