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74" r:id="rId6"/>
    <p:sldId id="264" r:id="rId7"/>
    <p:sldId id="266" r:id="rId8"/>
    <p:sldId id="260" r:id="rId9"/>
    <p:sldId id="259" r:id="rId10"/>
    <p:sldId id="272" r:id="rId11"/>
    <p:sldId id="267" r:id="rId12"/>
    <p:sldId id="27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92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4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0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4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5FAB0-97D0-43E1-80F0-D06D8E230612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B641-9187-4723-9417-ED7333CBC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7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8227" y="3196516"/>
            <a:ext cx="628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986"/>
            <a:ext cx="12192000" cy="69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4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7442" y="3305293"/>
            <a:ext cx="5060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924" y="3813125"/>
            <a:ext cx="2249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261633" y="3730240"/>
            <a:ext cx="5438212" cy="43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92519" y="3266158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0474" y="2714577"/>
            <a:ext cx="5601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× 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914" y="387858"/>
            <a:ext cx="7734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6" y="408105"/>
            <a:ext cx="110410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=৮০০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=৮৫৬-৮০০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=৫৬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62694" y="1775180"/>
            <a:ext cx="2058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701" y="1303061"/>
            <a:ext cx="529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626129" y="1690965"/>
            <a:ext cx="5438212" cy="43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78122" y="1239900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6129" y="759517"/>
            <a:ext cx="5601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× 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8504" y="3309126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324910" y="3767180"/>
            <a:ext cx="3186644" cy="497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47091" y="2907695"/>
            <a:ext cx="120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৫৬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9714" y="3829053"/>
            <a:ext cx="1387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504559" y="4059047"/>
            <a:ext cx="457016" cy="5297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116727" y="3088800"/>
            <a:ext cx="457016" cy="5297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99900" y="4329127"/>
            <a:ext cx="1145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1591" y="4855675"/>
            <a:ext cx="65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2371" y="2845822"/>
            <a:ext cx="900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9417" y="2861117"/>
            <a:ext cx="1603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১০০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0770" y="4883537"/>
            <a:ext cx="1190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04022" y="4932127"/>
            <a:ext cx="1388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7557092" y="4616615"/>
            <a:ext cx="457016" cy="5297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345858" y="3175601"/>
            <a:ext cx="457016" cy="5297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90232" y="2216196"/>
            <a:ext cx="1145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2571" y="5853485"/>
            <a:ext cx="668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=৭%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8" grpId="0"/>
      <p:bldP spid="9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271" y="977744"/>
            <a:ext cx="2106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329" y="2898456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মুবিন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দিল।মুনাফার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8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6270" y="977744"/>
            <a:ext cx="316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681" y="2407136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পেল।মুনাফার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9" y="857250"/>
            <a:ext cx="223242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4699" y="857250"/>
            <a:ext cx="2400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407" y="2955974"/>
            <a:ext cx="4000500" cy="148590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12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12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677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8227" y="3196516"/>
            <a:ext cx="6288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1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523721" y="279839"/>
            <a:ext cx="60960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808" y="3101464"/>
            <a:ext cx="8845826" cy="3554819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bn-IN" sz="45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ডিক্রীরচর</a:t>
            </a:r>
            <a:r>
              <a:rPr lang="en-US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5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bn-IN" sz="45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500" dirty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ahsanhabib</a:t>
            </a:r>
            <a:r>
              <a:rPr lang="en-US" sz="45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5183@gmail.com</a:t>
            </a:r>
            <a:endParaRPr lang="en-US" sz="45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43" y="1108317"/>
            <a:ext cx="1658157" cy="1737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01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1982628" y="2541327"/>
            <a:ext cx="7924800" cy="3352800"/>
          </a:xfrm>
          <a:prstGeom prst="star24">
            <a:avLst>
              <a:gd name="adj" fmla="val 16764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৯৬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430428" y="324134"/>
            <a:ext cx="5029200" cy="167640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90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smtClean="0">
                <a:ln w="190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ln w="1905">
                <a:solidFill>
                  <a:schemeClr val="bg1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10332" y="503639"/>
            <a:ext cx="26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251" y="1737666"/>
            <a:ext cx="113549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২৩.২.১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জনসংখ্যা,লাভ-ক্ষতি,মুনাফা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শতকরা-ব্যবহার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40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727579"/>
            <a:ext cx="7207446" cy="4476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4017" y="353514"/>
            <a:ext cx="706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56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840" y="2600014"/>
            <a:ext cx="11791665" cy="221599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778" y="2726708"/>
            <a:ext cx="11791665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840" y="1684755"/>
            <a:ext cx="11867145" cy="31547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৯% </a:t>
            </a:r>
            <a:r>
              <a:rPr lang="en-US" sz="19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114" y="1684755"/>
            <a:ext cx="11859115" cy="36317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৯%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390" y="548640"/>
            <a:ext cx="11934595" cy="541420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003" y="717594"/>
            <a:ext cx="11041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003" y="3024696"/>
            <a:ext cx="110410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1012874"/>
            <a:ext cx="628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7631" y="805293"/>
            <a:ext cx="2497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443" y="2420784"/>
            <a:ext cx="9725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৮০০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৮৫৬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1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229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smart view</cp:lastModifiedBy>
  <cp:revision>25</cp:revision>
  <dcterms:created xsi:type="dcterms:W3CDTF">2020-09-12T05:04:03Z</dcterms:created>
  <dcterms:modified xsi:type="dcterms:W3CDTF">2020-10-02T12:47:06Z</dcterms:modified>
</cp:coreProperties>
</file>