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90DF5-2B28-4A08-BAB5-715704C0F0C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E9618-379A-4194-AEA0-C720F6F0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গানটি</a:t>
            </a:r>
            <a:r>
              <a:rPr lang="en-GB" dirty="0"/>
              <a:t> </a:t>
            </a:r>
            <a:r>
              <a:rPr lang="en-GB" dirty="0" err="1"/>
              <a:t>কী</a:t>
            </a:r>
            <a:r>
              <a:rPr lang="en-GB" dirty="0"/>
              <a:t> </a:t>
            </a:r>
            <a:r>
              <a:rPr lang="en-GB" dirty="0" err="1"/>
              <a:t>নিয়ে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9618-379A-4194-AEA0-C720F6F07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9618-379A-4194-AEA0-C720F6F07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0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2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4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5687-E829-412E-96D7-9933C14D2DE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553B-8AFB-48EC-ADEB-94E547CC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0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2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malhossan76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9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5029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228600" y="76200"/>
            <a:ext cx="8686800" cy="1524000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0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6934200" cy="3733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91400" y="152400"/>
            <a:ext cx="1524000" cy="3733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ময়না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038600"/>
            <a:ext cx="8686800" cy="2667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ময়না দেখতে যেমন সুন্দর তেমনি মিষ্টি তার গানের গলা।অন্য পাখি ও মানুষের কথা অবিকল নকল করতে পারে। ময়নার রং কালো। চোখের নিচে ও মাথার পিছনদিকে হলুদ চওড়া রেখা টানা। ঠোঁট কমলা লালে মেশানো। পা দুটি হলুদ।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4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81231" y="152400"/>
            <a:ext cx="1689253" cy="449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বুলবুলি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953000"/>
            <a:ext cx="8818084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পাখি বুলবুলি। হালকা বাদামি আর কালো রঙের হয় বুলবুলি। লম্বা লেজের গোড়ায় আছে লাল টুকটুকে ছোপ। মাথার উপরে সামনে ঝুলে পড়া একটি ঝুটি আছে।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199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66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05000"/>
            <a:ext cx="8686800" cy="480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৫২ পৃষ্ঠা খুলে আমি আজকের পাঠ প্রমিত উচ্চারণে শ্রবণ যোগ্য স্বরে পড়বো। শিক্ষার্থীরা মনোযোগ সহকারে  শুনবে এবং পড়া ধরবে।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3600" dirty="0"/>
              <a:t> অর্থ বলি ও বাক্য তৈরি করি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20914"/>
            <a:ext cx="1676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প্রতিবেশী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63914"/>
            <a:ext cx="1676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ছোপ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06914"/>
            <a:ext cx="1676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পোঁচ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02314"/>
            <a:ext cx="1676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ঝুঁটি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845314"/>
            <a:ext cx="1676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ঝাঁক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120914"/>
            <a:ext cx="2057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পড়শি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63914"/>
            <a:ext cx="2057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দাগ 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429000"/>
            <a:ext cx="2057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লেপা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572000"/>
            <a:ext cx="2057400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খোপা করে বাঁধা চুল 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845314"/>
            <a:ext cx="2057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 বা পাল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1143000"/>
            <a:ext cx="4419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পাখিরা আমাদের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প্রতিবেশী।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2133600"/>
            <a:ext cx="44196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বুলবুলির লেজের গোড়ায় লাল টুকটুকে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ছোপ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রয়েছে।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313093"/>
            <a:ext cx="44196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কোকিলের গাঁয়ে কালোর উপরে নীল রঙের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পোঁচ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দেওয়া।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72000"/>
            <a:ext cx="44196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বুলবুলির মাথার উপরে একটি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5867400"/>
            <a:ext cx="4419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কাক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ঝাঁক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বেঁধে ওড়ে।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যুক্তবর্ণ চিনে নিই এবং নতুন শব্দ তৈরি করি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1981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40114"/>
            <a:ext cx="1981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83114"/>
            <a:ext cx="1981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26114"/>
            <a:ext cx="1981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জ্জ্ব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69114"/>
            <a:ext cx="1981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ম্বা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1430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ণ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416314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ন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5052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ণ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6482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জ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7912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ম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11430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ঠ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416314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ধ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35052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ড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6482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জ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7912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ব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4648200"/>
            <a:ext cx="1066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ব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752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ণ্ঠা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2477869"/>
            <a:ext cx="1752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3468469"/>
            <a:ext cx="1752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ণ্ডা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4648200"/>
            <a:ext cx="1752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প্রো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জ্জ্ব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5867400"/>
            <a:ext cx="1752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ম্ব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05000"/>
            <a:ext cx="8686800" cy="4800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৫২ পৃষ্ঠা খুলে ( রোজ সকালে-----------------ঝুটি আছে তার।) পর্যন্ত নিরবে পড়তে বলব ।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9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restig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152400"/>
            <a:ext cx="86868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 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3962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দল-ময়না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745159"/>
            <a:ext cx="3962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দল-কোকিল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86000" y="2514600"/>
            <a:ext cx="533400" cy="4572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553200" y="2590800"/>
            <a:ext cx="533400" cy="4572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962400" cy="35394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BD" sz="3200" dirty="0"/>
          </a:p>
          <a:p>
            <a:pPr algn="ctr"/>
            <a:r>
              <a:rPr lang="bn-BD" sz="3200" dirty="0"/>
              <a:t>কর্মপত্র</a:t>
            </a:r>
          </a:p>
          <a:p>
            <a:pPr algn="ctr"/>
            <a:r>
              <a:rPr lang="bn-BD" sz="3200" dirty="0"/>
              <a:t>  </a:t>
            </a:r>
          </a:p>
          <a:p>
            <a:pPr algn="ctr"/>
            <a:r>
              <a:rPr lang="bn-BD" sz="3200" dirty="0"/>
              <a:t>ময়না সম্পর্কে তিনটি বাক্য লিখ। </a:t>
            </a:r>
            <a:endParaRPr lang="en-US" sz="3200" dirty="0"/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048000"/>
            <a:ext cx="3962400" cy="35394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BD" sz="3200" dirty="0"/>
          </a:p>
          <a:p>
            <a:pPr algn="ctr"/>
            <a:r>
              <a:rPr lang="bn-BD" sz="3200" dirty="0"/>
              <a:t>কর্মপত্র</a:t>
            </a:r>
          </a:p>
          <a:p>
            <a:pPr algn="ctr"/>
            <a:r>
              <a:rPr lang="bn-BD" sz="3200" dirty="0"/>
              <a:t>  </a:t>
            </a:r>
          </a:p>
          <a:p>
            <a:pPr algn="ctr"/>
            <a:r>
              <a:rPr lang="bn-BD" sz="3200" dirty="0"/>
              <a:t>কোকিল সম্পর্কে তিনটি বাক্য লিখ। </a:t>
            </a:r>
            <a:endParaRPr lang="en-US" sz="3200" dirty="0"/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38200" y="228600"/>
            <a:ext cx="7620000" cy="10668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59559"/>
            <a:ext cx="77724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১) কোকিল কোন সময়ে ডাকে?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711714"/>
            <a:ext cx="7772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২) কোন পাখি মানুষের কথা নকল করতে পারে?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716959"/>
            <a:ext cx="77724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৩) মাথার সামনে ঝুঁটি আছে ----- পাখির।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83759"/>
            <a:ext cx="77724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৪) কোকিলের ডিমে তা দেয় কোন পাখি?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447800"/>
            <a:ext cx="7696200" cy="10156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প্রশ্ন গুলোর উত্তর লিখ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0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85800" y="228600"/>
            <a:ext cx="7924800" cy="1295400"/>
          </a:xfrm>
          <a:prstGeom prst="wedgeEllipseCallou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  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8458200" cy="480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তুমি কী কী পাখি দেখেছ তাদের নাম লিখে আনবে।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80999" y="152400"/>
            <a:ext cx="8539529" cy="1219200"/>
          </a:xfrm>
          <a:prstGeom prst="wedgeEllipseCallou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1600200"/>
            <a:ext cx="8539529" cy="5029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6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304800" y="304800"/>
            <a:ext cx="8534400" cy="6400800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/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8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en-GB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GB" sz="8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রহিমা</a:t>
            </a:r>
            <a:r>
              <a:rPr lang="en-GB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bn-BD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GB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ক্রবপুর</a:t>
            </a:r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নাঙ্গলকোট, কুমিল্লা।</a:t>
            </a:r>
          </a:p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rahimaakter12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696200" cy="609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তৃতীয় </a:t>
            </a:r>
          </a:p>
          <a:p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পাখিদের কথা। </a:t>
            </a:r>
          </a:p>
          <a:p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৪০মিনিট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1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" y="304800"/>
            <a:ext cx="8458200" cy="624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87514"/>
            <a:ext cx="82296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 টি দেখি এবংমনোযোগ দিয়ে গানটি  শুনি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08640"/>
              </p:ext>
            </p:extLst>
          </p:nvPr>
        </p:nvGraphicFramePr>
        <p:xfrm>
          <a:off x="4100513" y="3209925"/>
          <a:ext cx="9429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6" imgW="942840" imgH="437760" progId="Package">
                  <p:embed/>
                </p:oleObj>
              </mc:Choice>
              <mc:Fallback>
                <p:oleObj name="Packager Shell Object" showAsIcon="1" r:id="rId6" imgW="942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0513" y="3209925"/>
                        <a:ext cx="9429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1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533400"/>
            <a:ext cx="7924800" cy="5791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পাঠঃ পাখিদের কথা ।</a:t>
            </a:r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রোজ সকালে -------ঝুটি আছে তার। </a:t>
            </a:r>
          </a:p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       ৫২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5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81000" y="125104"/>
            <a:ext cx="8610600" cy="1676400"/>
          </a:xfrm>
          <a:prstGeom prst="wav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5715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n w="57150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610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৩-৩-১ পাখির বর্ণনা শুনে বুঝতে পারবে।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610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২-৬-২ পরিচিত পাখির বর্ণনা এবং সংশ্লিষ্ট প্রশ্ন করতে ও উত্তর দিতে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12159"/>
            <a:ext cx="8610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২-৬-১ পরিচিত পাখির সম্পর্কে পড়তে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50359"/>
            <a:ext cx="8610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২-৪-১ পরিচিত পাখির সম্পর্কে লিখতে পারবে।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2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839200" cy="655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2057400" cy="1600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381000"/>
            <a:ext cx="2057400" cy="1600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2057400" cy="1600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81000"/>
            <a:ext cx="2057400" cy="16002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81000"/>
            <a:ext cx="2133600" cy="16002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2057400"/>
            <a:ext cx="2057400" cy="16002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1800" y="2057400"/>
            <a:ext cx="2133600" cy="16002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2057400"/>
            <a:ext cx="2057400" cy="16002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733800"/>
            <a:ext cx="2057400" cy="16002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3733800"/>
            <a:ext cx="2057400" cy="16002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199" y="3733800"/>
            <a:ext cx="2043545" cy="160020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1800" y="3733800"/>
            <a:ext cx="2133600" cy="160020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5562600"/>
            <a:ext cx="8534400" cy="914400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ln w="57150"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রোজ সকালে পাখির ডাকে আমাদের ঘুম ভাঙে। পাখিরা আমাদের অনেক উপকার করে। তারা আমাদের প্রতিবেশীর মতো 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2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7010400" cy="4191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91400" y="152400"/>
            <a:ext cx="1524000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572000"/>
            <a:ext cx="8610600" cy="213360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কাকের শরীর কালো পালকে ঢাকা থাকে। কাক কা-কা করে ডাকে।এরা ঝাঁক বেঁধে ওড়ে। কাক খুব চালাক পাখি।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6858000" cy="4191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39000" y="152400"/>
            <a:ext cx="1676400" cy="4191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কোকিল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86800" cy="2057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কোকিলের রং কালো। তবে কালোর উপর উজ্জ্বল নীল রঙের পোঁচ দেওয়া। ঠোঁট সবুজ ও বাঁকানো। চোখের রং টকটকে লাল। লম্বা লেজ। কোকিল কুউ-উ-উ,কুউ-উ-উ করে গানের মতো করে মিষ্টি স্বরে ডাকে। এরা বসন্তকালে ডাকে।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9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462</Words>
  <Application>Microsoft Office PowerPoint</Application>
  <PresentationFormat>On-screen Show (4:3)</PresentationFormat>
  <Paragraphs>96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SHOPNO Network</dc:creator>
  <cp:lastModifiedBy>Kamal Hossan</cp:lastModifiedBy>
  <cp:revision>90</cp:revision>
  <dcterms:created xsi:type="dcterms:W3CDTF">2015-07-02T09:56:23Z</dcterms:created>
  <dcterms:modified xsi:type="dcterms:W3CDTF">2020-10-02T04:27:59Z</dcterms:modified>
</cp:coreProperties>
</file>