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6" r:id="rId3"/>
    <p:sldId id="284" r:id="rId4"/>
    <p:sldId id="287" r:id="rId5"/>
    <p:sldId id="285" r:id="rId6"/>
    <p:sldId id="258" r:id="rId7"/>
    <p:sldId id="259" r:id="rId8"/>
    <p:sldId id="260" r:id="rId9"/>
    <p:sldId id="277" r:id="rId10"/>
    <p:sldId id="261" r:id="rId11"/>
    <p:sldId id="278" r:id="rId12"/>
    <p:sldId id="262" r:id="rId13"/>
    <p:sldId id="264" r:id="rId14"/>
    <p:sldId id="279" r:id="rId15"/>
    <p:sldId id="280" r:id="rId16"/>
    <p:sldId id="281" r:id="rId17"/>
    <p:sldId id="282" r:id="rId18"/>
    <p:sldId id="283" r:id="rId19"/>
    <p:sldId id="263" r:id="rId20"/>
    <p:sldId id="265" r:id="rId21"/>
    <p:sldId id="266" r:id="rId22"/>
    <p:sldId id="267" r:id="rId23"/>
    <p:sldId id="268" r:id="rId24"/>
    <p:sldId id="286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ntya Mondal" initials="AM" lastIdx="1" clrIdx="0">
    <p:extLst>
      <p:ext uri="{19B8F6BF-5375-455C-9EA6-DF929625EA0E}">
        <p15:presenceInfo xmlns:p15="http://schemas.microsoft.com/office/powerpoint/2012/main" userId="S::achintya@teachquality.onmicrosoft.com::7b635c78-beca-48df-9570-b70ba997f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B37"/>
    <a:srgbClr val="77050E"/>
    <a:srgbClr val="C55A11"/>
    <a:srgbClr val="FFFFFF"/>
    <a:srgbClr val="BB30CA"/>
    <a:srgbClr val="4A206A"/>
    <a:srgbClr val="421C5E"/>
    <a:srgbClr val="8238BA"/>
    <a:srgbClr val="6A2D97"/>
    <a:srgbClr val="B62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F980-7949-42BD-ADD8-86946467459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82871-7A6D-4C63-85F2-1513440F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82871-7A6D-4C63-85F2-1513440F22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AF4A79-6DF5-4A06-AAF3-33F62869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2"/>
          <a:stretch/>
        </p:blipFill>
        <p:spPr>
          <a:xfrm>
            <a:off x="0" y="4133851"/>
            <a:ext cx="2502811" cy="27241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050F3E-94C0-461D-9BC8-D2D0D98AB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2809" y="4133848"/>
            <a:ext cx="3657607" cy="27241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53C4C1-8BE5-4A88-9D91-6B9FB2C086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18" y="4133850"/>
            <a:ext cx="3657607" cy="2724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B0AF47-E0FA-4EE0-B574-E4DFEB9DF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5"/>
          <a:stretch/>
        </p:blipFill>
        <p:spPr>
          <a:xfrm>
            <a:off x="9818025" y="4133847"/>
            <a:ext cx="2373975" cy="27241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E951-F8B3-407E-8F93-E92278FC0DB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8EC8-E3DB-4435-9A78-C755D7E919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E00F8-E859-4623-B9CD-04B411AB1F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985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32A770-E50B-4F07-B3AF-2CE9A147ECB6}"/>
              </a:ext>
            </a:extLst>
          </p:cNvPr>
          <p:cNvSpPr/>
          <p:nvPr userDrawn="1"/>
        </p:nvSpPr>
        <p:spPr>
          <a:xfrm>
            <a:off x="71438" y="66676"/>
            <a:ext cx="12059602" cy="6722745"/>
          </a:xfrm>
          <a:prstGeom prst="rect">
            <a:avLst/>
          </a:prstGeom>
          <a:noFill/>
          <a:ln w="79375">
            <a:solidFill>
              <a:srgbClr val="6A2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CB6ABE-AFCE-44EF-957B-094C7AE7001D}"/>
              </a:ext>
            </a:extLst>
          </p:cNvPr>
          <p:cNvSpPr/>
          <p:nvPr userDrawn="1"/>
        </p:nvSpPr>
        <p:spPr>
          <a:xfrm>
            <a:off x="160020" y="136524"/>
            <a:ext cx="11879580" cy="6584952"/>
          </a:xfrm>
          <a:prstGeom prst="rect">
            <a:avLst/>
          </a:prstGeom>
          <a:noFill/>
          <a:ln w="114300">
            <a:gradFill>
              <a:gsLst>
                <a:gs pos="13000">
                  <a:srgbClr val="FFFF00"/>
                </a:gs>
                <a:gs pos="86000">
                  <a:srgbClr val="FF0000"/>
                </a:gs>
                <a:gs pos="13000">
                  <a:srgbClr val="00B050"/>
                </a:gs>
                <a:gs pos="86000">
                  <a:srgbClr val="00B050"/>
                </a:gs>
              </a:gsLst>
              <a:lin ang="6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FB5F94-FA3C-4DFD-950D-32E7D5CCFF1E}"/>
              </a:ext>
            </a:extLst>
          </p:cNvPr>
          <p:cNvSpPr/>
          <p:nvPr userDrawn="1"/>
        </p:nvSpPr>
        <p:spPr>
          <a:xfrm>
            <a:off x="10748999" y="947362"/>
            <a:ext cx="428074" cy="428074"/>
          </a:xfrm>
          <a:prstGeom prst="ellipse">
            <a:avLst/>
          </a:prstGeom>
          <a:noFill/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025781-4C93-4CFC-B053-B17BEB8A4A04}"/>
              </a:ext>
            </a:extLst>
          </p:cNvPr>
          <p:cNvSpPr/>
          <p:nvPr userDrawn="1"/>
        </p:nvSpPr>
        <p:spPr>
          <a:xfrm>
            <a:off x="11264439" y="5160299"/>
            <a:ext cx="602806" cy="602806"/>
          </a:xfrm>
          <a:prstGeom prst="ellipse">
            <a:avLst/>
          </a:prstGeom>
          <a:noFill/>
          <a:ln>
            <a:solidFill>
              <a:srgbClr val="00B05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34535C-CC9F-4A5D-8F2F-1E5D7A9961E3}"/>
              </a:ext>
            </a:extLst>
          </p:cNvPr>
          <p:cNvSpPr/>
          <p:nvPr userDrawn="1"/>
        </p:nvSpPr>
        <p:spPr>
          <a:xfrm>
            <a:off x="11315711" y="1849357"/>
            <a:ext cx="253342" cy="253342"/>
          </a:xfrm>
          <a:prstGeom prst="ellipse">
            <a:avLst/>
          </a:prstGeom>
          <a:noFill/>
          <a:ln>
            <a:solidFill>
              <a:srgbClr val="00B05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97E6C7-2184-4201-89B7-AFBF1E4457C8}"/>
              </a:ext>
            </a:extLst>
          </p:cNvPr>
          <p:cNvSpPr/>
          <p:nvPr userDrawn="1"/>
        </p:nvSpPr>
        <p:spPr>
          <a:xfrm>
            <a:off x="11279657" y="366844"/>
            <a:ext cx="580518" cy="580518"/>
          </a:xfrm>
          <a:prstGeom prst="ellipse">
            <a:avLst/>
          </a:prstGeom>
          <a:noFill/>
          <a:ln>
            <a:solidFill>
              <a:srgbClr val="00B05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855150-E1DA-4A33-92E1-262E227A8810}"/>
              </a:ext>
            </a:extLst>
          </p:cNvPr>
          <p:cNvSpPr/>
          <p:nvPr userDrawn="1"/>
        </p:nvSpPr>
        <p:spPr>
          <a:xfrm>
            <a:off x="9992152" y="1455814"/>
            <a:ext cx="1108306" cy="1108306"/>
          </a:xfrm>
          <a:prstGeom prst="ellipse">
            <a:avLst/>
          </a:prstGeom>
          <a:noFill/>
          <a:ln>
            <a:solidFill>
              <a:srgbClr val="00B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39157C-B06B-4D49-97F4-9A5477A110A8}"/>
              </a:ext>
            </a:extLst>
          </p:cNvPr>
          <p:cNvSpPr/>
          <p:nvPr userDrawn="1"/>
        </p:nvSpPr>
        <p:spPr>
          <a:xfrm>
            <a:off x="954342" y="601085"/>
            <a:ext cx="366458" cy="366458"/>
          </a:xfrm>
          <a:prstGeom prst="ellipse">
            <a:avLst/>
          </a:prstGeom>
          <a:noFill/>
          <a:ln>
            <a:solidFill>
              <a:srgbClr val="00B05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0302590-1977-4CCB-9F1A-8F4AC6E02282}"/>
              </a:ext>
            </a:extLst>
          </p:cNvPr>
          <p:cNvSpPr/>
          <p:nvPr userDrawn="1"/>
        </p:nvSpPr>
        <p:spPr>
          <a:xfrm>
            <a:off x="268542" y="296546"/>
            <a:ext cx="602806" cy="602806"/>
          </a:xfrm>
          <a:prstGeom prst="ellipse">
            <a:avLst/>
          </a:prstGeom>
          <a:noFill/>
          <a:ln>
            <a:solidFill>
              <a:srgbClr val="00B05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C4CD0C-2817-4475-8244-86E7276D996F}"/>
              </a:ext>
            </a:extLst>
          </p:cNvPr>
          <p:cNvSpPr/>
          <p:nvPr userDrawn="1"/>
        </p:nvSpPr>
        <p:spPr>
          <a:xfrm>
            <a:off x="430036" y="1199536"/>
            <a:ext cx="305580" cy="305580"/>
          </a:xfrm>
          <a:prstGeom prst="ellipse">
            <a:avLst/>
          </a:prstGeom>
          <a:noFill/>
          <a:ln>
            <a:solidFill>
              <a:srgbClr val="00B05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598453-A037-4D7E-9ACD-6F3F4AD58F12}"/>
              </a:ext>
            </a:extLst>
          </p:cNvPr>
          <p:cNvSpPr/>
          <p:nvPr userDrawn="1"/>
        </p:nvSpPr>
        <p:spPr>
          <a:xfrm>
            <a:off x="954342" y="1352326"/>
            <a:ext cx="381152" cy="381152"/>
          </a:xfrm>
          <a:prstGeom prst="ellipse">
            <a:avLst/>
          </a:prstGeom>
          <a:noFill/>
          <a:ln>
            <a:solidFill>
              <a:srgbClr val="00B05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FD5D73-F2AD-4EF7-A41F-DEC2A65F6F36}"/>
              </a:ext>
            </a:extLst>
          </p:cNvPr>
          <p:cNvGrpSpPr/>
          <p:nvPr userDrawn="1"/>
        </p:nvGrpSpPr>
        <p:grpSpPr>
          <a:xfrm>
            <a:off x="215799" y="188714"/>
            <a:ext cx="1061921" cy="1049312"/>
            <a:chOff x="6438155" y="3132944"/>
            <a:chExt cx="1061921" cy="10493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FEC6203-5FD6-4658-B660-681CF70C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D4F630-CE15-4A59-B3DD-657527DBA82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12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0934AA-B37F-46A0-AA32-CC8FF9BD2E9C}"/>
              </a:ext>
            </a:extLst>
          </p:cNvPr>
          <p:cNvSpPr txBox="1"/>
          <p:nvPr/>
        </p:nvSpPr>
        <p:spPr>
          <a:xfrm>
            <a:off x="0" y="442286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dirty="0" err="1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>
                <a:solidFill>
                  <a:srgbClr val="C11B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146" name="Picture 2" descr="Rose PNG flower images, free download">
            <a:extLst>
              <a:ext uri="{FF2B5EF4-FFF2-40B4-BE49-F238E27FC236}">
                <a16:creationId xmlns:a16="http://schemas.microsoft.com/office/drawing/2014/main" id="{30CC10DE-0320-4DBD-ADAE-2D1403FD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327431"/>
            <a:ext cx="8771466" cy="42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2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259994-C9FA-4297-AFE8-583E3DB9D639}"/>
              </a:ext>
            </a:extLst>
          </p:cNvPr>
          <p:cNvGrpSpPr/>
          <p:nvPr/>
        </p:nvGrpSpPr>
        <p:grpSpPr>
          <a:xfrm>
            <a:off x="1347919" y="1368637"/>
            <a:ext cx="4164972" cy="4120726"/>
            <a:chOff x="1347919" y="1368637"/>
            <a:chExt cx="4164972" cy="412072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597C7C9-5452-4526-976A-13D8B94E2DB7}"/>
                </a:ext>
              </a:extLst>
            </p:cNvPr>
            <p:cNvSpPr/>
            <p:nvPr/>
          </p:nvSpPr>
          <p:spPr>
            <a:xfrm>
              <a:off x="1392165" y="1368637"/>
              <a:ext cx="4120726" cy="41207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81D966-252F-45C7-B9DC-8B9B49700122}"/>
                </a:ext>
              </a:extLst>
            </p:cNvPr>
            <p:cNvSpPr txBox="1"/>
            <p:nvPr/>
          </p:nvSpPr>
          <p:spPr>
            <a:xfrm>
              <a:off x="1347919" y="2303873"/>
              <a:ext cx="412072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শাসনের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দায়িত্ব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থাকবে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003FE-111E-43BA-A15E-61A23AE60B5C}"/>
              </a:ext>
            </a:extLst>
          </p:cNvPr>
          <p:cNvGrpSpPr/>
          <p:nvPr/>
        </p:nvGrpSpPr>
        <p:grpSpPr>
          <a:xfrm>
            <a:off x="6675094" y="1368637"/>
            <a:ext cx="4120726" cy="4120726"/>
            <a:chOff x="6675094" y="1368637"/>
            <a:chExt cx="4120726" cy="41207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C7C61B-22EE-4B7D-8015-292A68FDA857}"/>
                </a:ext>
              </a:extLst>
            </p:cNvPr>
            <p:cNvSpPr/>
            <p:nvPr/>
          </p:nvSpPr>
          <p:spPr>
            <a:xfrm>
              <a:off x="6675094" y="1368637"/>
              <a:ext cx="4120726" cy="41207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CE3F7B-F424-4338-9A08-665E59EA8739}"/>
                </a:ext>
              </a:extLst>
            </p:cNvPr>
            <p:cNvSpPr txBox="1"/>
            <p:nvPr/>
          </p:nvSpPr>
          <p:spPr>
            <a:xfrm>
              <a:off x="6831478" y="2580872"/>
              <a:ext cx="38079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নিজেদের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আদায়ের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আন্দোলনই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৬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দফা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আন্দোলন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069319-FEAE-472E-AC7E-1F7CF9AF9DD8}"/>
              </a:ext>
            </a:extLst>
          </p:cNvPr>
          <p:cNvSpPr txBox="1"/>
          <p:nvPr/>
        </p:nvSpPr>
        <p:spPr>
          <a:xfrm>
            <a:off x="4069130" y="688043"/>
            <a:ext cx="404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885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E9039-D416-4D1C-81D3-D379F053C912}"/>
              </a:ext>
            </a:extLst>
          </p:cNvPr>
          <p:cNvSpPr txBox="1"/>
          <p:nvPr/>
        </p:nvSpPr>
        <p:spPr>
          <a:xfrm>
            <a:off x="6769508" y="2659558"/>
            <a:ext cx="311682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F3A1A-A830-47A9-8B57-A2639730F8ED}"/>
              </a:ext>
            </a:extLst>
          </p:cNvPr>
          <p:cNvSpPr txBox="1"/>
          <p:nvPr/>
        </p:nvSpPr>
        <p:spPr>
          <a:xfrm>
            <a:off x="7236540" y="3675221"/>
            <a:ext cx="21827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026" name="Picture 2" descr="One happy girl writing on the desk Free Vector - Nohat">
            <a:extLst>
              <a:ext uri="{FF2B5EF4-FFF2-40B4-BE49-F238E27FC236}">
                <a16:creationId xmlns:a16="http://schemas.microsoft.com/office/drawing/2014/main" id="{F5613438-744B-4A91-9A42-3F89F916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" b="100000" l="0" r="99681">
                        <a14:foregroundMark x1="38498" y1="86417" x2="52875" y2="88189"/>
                        <a14:foregroundMark x1="55431" y1="81693" x2="49681" y2="88386"/>
                        <a14:foregroundMark x1="34345" y1="87598" x2="38019" y2="83071"/>
                        <a14:foregroundMark x1="38818" y1="68898" x2="43930" y2="49409"/>
                        <a14:foregroundMark x1="63738" y1="66929" x2="54313" y2="56496"/>
                        <a14:foregroundMark x1="32428" y1="69291" x2="42492" y2="55512"/>
                        <a14:foregroundMark x1="38339" y1="34843" x2="42812" y2="33661"/>
                        <a14:foregroundMark x1="48882" y1="30512" x2="52875" y2="3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2" y="861490"/>
            <a:ext cx="5683046" cy="46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4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9067B-68FD-4790-BF6B-A8AEE1F40E61}"/>
              </a:ext>
            </a:extLst>
          </p:cNvPr>
          <p:cNvSpPr txBox="1"/>
          <p:nvPr/>
        </p:nvSpPr>
        <p:spPr>
          <a:xfrm>
            <a:off x="736804" y="2510059"/>
            <a:ext cx="10718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স্বায়ত্তশাসনের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AF492-0D8C-4C4F-8566-357965AF803F}"/>
              </a:ext>
            </a:extLst>
          </p:cNvPr>
          <p:cNvSpPr txBox="1"/>
          <p:nvPr/>
        </p:nvSpPr>
        <p:spPr>
          <a:xfrm>
            <a:off x="4193459" y="1140913"/>
            <a:ext cx="3805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25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7A3FE-FCFB-48AB-9C5F-03BFD3BA9F47}"/>
              </a:ext>
            </a:extLst>
          </p:cNvPr>
          <p:cNvSpPr txBox="1"/>
          <p:nvPr/>
        </p:nvSpPr>
        <p:spPr>
          <a:xfrm>
            <a:off x="990601" y="1354442"/>
            <a:ext cx="5904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পাকিস্তানকে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যুক্ত্ররাষ্ট্র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সভাসমূহের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61AFFFE-D761-48C9-BD3B-B31B7BF6A49D}"/>
              </a:ext>
            </a:extLst>
          </p:cNvPr>
          <p:cNvSpPr/>
          <p:nvPr/>
        </p:nvSpPr>
        <p:spPr>
          <a:xfrm>
            <a:off x="5544457" y="383457"/>
            <a:ext cx="6424596" cy="796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FEB67-AB74-4067-A604-AAC3CC657F81}"/>
              </a:ext>
            </a:extLst>
          </p:cNvPr>
          <p:cNvSpPr txBox="1"/>
          <p:nvPr/>
        </p:nvSpPr>
        <p:spPr>
          <a:xfrm>
            <a:off x="6894928" y="319998"/>
            <a:ext cx="35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হাইকোর্টের ৫৩ বেঞ্চে চলবে ভার্চুয়াল ও নিয়মিত বিচারকাজ | অভিযাত্রা">
            <a:extLst>
              <a:ext uri="{FF2B5EF4-FFF2-40B4-BE49-F238E27FC236}">
                <a16:creationId xmlns:a16="http://schemas.microsoft.com/office/drawing/2014/main" id="{E835C35E-68DC-4039-9074-9D7548A2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264">
            <a:off x="7033153" y="1596294"/>
            <a:ext cx="3868208" cy="18192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Is it obligatory to cast vote? | The Daily Star">
            <a:extLst>
              <a:ext uri="{FF2B5EF4-FFF2-40B4-BE49-F238E27FC236}">
                <a16:creationId xmlns:a16="http://schemas.microsoft.com/office/drawing/2014/main" id="{473F1F91-5CCC-4F92-868C-0C8E8CA8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290">
            <a:off x="7637478" y="3813979"/>
            <a:ext cx="3868207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92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7A3FE-FCFB-48AB-9C5F-03BFD3BA9F47}"/>
              </a:ext>
            </a:extLst>
          </p:cNvPr>
          <p:cNvSpPr txBox="1"/>
          <p:nvPr/>
        </p:nvSpPr>
        <p:spPr>
          <a:xfrm>
            <a:off x="1141828" y="2304724"/>
            <a:ext cx="575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ফেডারেশন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এখতিয়ারে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দেশরক্ষা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পররাষ্ট্রীয়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1268166B-4C61-4A4C-8EAD-D3FB0182D73E}"/>
              </a:ext>
            </a:extLst>
          </p:cNvPr>
          <p:cNvSpPr/>
          <p:nvPr/>
        </p:nvSpPr>
        <p:spPr>
          <a:xfrm>
            <a:off x="5544457" y="383457"/>
            <a:ext cx="6424596" cy="796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4F10E-D540-4BE0-B2DC-92FBBC1DAF7E}"/>
              </a:ext>
            </a:extLst>
          </p:cNvPr>
          <p:cNvSpPr txBox="1"/>
          <p:nvPr/>
        </p:nvSpPr>
        <p:spPr>
          <a:xfrm>
            <a:off x="6894928" y="319998"/>
            <a:ext cx="35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উন্নত প্রযুক্তির নয়া বিমান প্রতিরক্ষা ব্যবস্থা উদ্বোধন করল ইরান - Parstoday">
            <a:extLst>
              <a:ext uri="{FF2B5EF4-FFF2-40B4-BE49-F238E27FC236}">
                <a16:creationId xmlns:a16="http://schemas.microsoft.com/office/drawing/2014/main" id="{1C1478A0-EFB0-4031-BD10-5BA25174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621">
            <a:off x="7325483" y="2304723"/>
            <a:ext cx="4078652" cy="23083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191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7A3FE-FCFB-48AB-9C5F-03BFD3BA9F47}"/>
              </a:ext>
            </a:extLst>
          </p:cNvPr>
          <p:cNvSpPr txBox="1"/>
          <p:nvPr/>
        </p:nvSpPr>
        <p:spPr>
          <a:xfrm>
            <a:off x="924379" y="1355670"/>
            <a:ext cx="6951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বিনিয়োগযোগ্য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কেদ্রীয়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29AA762-1A53-4D7F-AF01-8F47BF2BE494}"/>
              </a:ext>
            </a:extLst>
          </p:cNvPr>
          <p:cNvSpPr/>
          <p:nvPr/>
        </p:nvSpPr>
        <p:spPr>
          <a:xfrm>
            <a:off x="5544457" y="383457"/>
            <a:ext cx="6424596" cy="796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27F40-D4E9-4D59-87B2-D742650BA9D8}"/>
              </a:ext>
            </a:extLst>
          </p:cNvPr>
          <p:cNvSpPr txBox="1"/>
          <p:nvPr/>
        </p:nvSpPr>
        <p:spPr>
          <a:xfrm>
            <a:off x="6894928" y="319998"/>
            <a:ext cx="35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দাম বাড়ল স্বারক স্বর্ণ মুদ্রার">
            <a:extLst>
              <a:ext uri="{FF2B5EF4-FFF2-40B4-BE49-F238E27FC236}">
                <a16:creationId xmlns:a16="http://schemas.microsoft.com/office/drawing/2014/main" id="{3B13BE4C-2F7E-453D-85FA-5A514A543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10691"/>
          <a:stretch/>
        </p:blipFill>
        <p:spPr bwMode="auto">
          <a:xfrm>
            <a:off x="8000093" y="1487868"/>
            <a:ext cx="3267528" cy="19395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ব্যাংক খোলা থাকলেও সমস্যার শেষ নেই | 892829 | কালের কণ্ঠ | kalerkantho">
            <a:extLst>
              <a:ext uri="{FF2B5EF4-FFF2-40B4-BE49-F238E27FC236}">
                <a16:creationId xmlns:a16="http://schemas.microsoft.com/office/drawing/2014/main" id="{8B96A8E8-9787-4C3A-8706-EFB867B7A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6338" r="9881" b="7361"/>
          <a:stretch/>
        </p:blipFill>
        <p:spPr bwMode="auto">
          <a:xfrm>
            <a:off x="8462647" y="3762612"/>
            <a:ext cx="3312885" cy="19395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565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7A3FE-FCFB-48AB-9C5F-03BFD3BA9F47}"/>
              </a:ext>
            </a:extLst>
          </p:cNvPr>
          <p:cNvSpPr txBox="1"/>
          <p:nvPr/>
        </p:nvSpPr>
        <p:spPr>
          <a:xfrm>
            <a:off x="914401" y="1997839"/>
            <a:ext cx="6705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আদায়কৃত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ফেডারেল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86852BA8-C385-4225-BC73-C365736CEF1D}"/>
              </a:ext>
            </a:extLst>
          </p:cNvPr>
          <p:cNvSpPr/>
          <p:nvPr/>
        </p:nvSpPr>
        <p:spPr>
          <a:xfrm>
            <a:off x="5544457" y="383457"/>
            <a:ext cx="6424596" cy="796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1ABFB-CF0E-4C42-888D-1C83B1E4447D}"/>
              </a:ext>
            </a:extLst>
          </p:cNvPr>
          <p:cNvSpPr txBox="1"/>
          <p:nvPr/>
        </p:nvSpPr>
        <p:spPr>
          <a:xfrm>
            <a:off x="6894928" y="319998"/>
            <a:ext cx="35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আয়কর দাখিলের সময়সীমা বাড়ল">
            <a:extLst>
              <a:ext uri="{FF2B5EF4-FFF2-40B4-BE49-F238E27FC236}">
                <a16:creationId xmlns:a16="http://schemas.microsoft.com/office/drawing/2014/main" id="{DB17F9B3-E78C-4333-AE86-706FCD67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575">
            <a:off x="7884360" y="2618791"/>
            <a:ext cx="3700912" cy="23198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29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7A3FE-FCFB-48AB-9C5F-03BFD3BA9F47}"/>
              </a:ext>
            </a:extLst>
          </p:cNvPr>
          <p:cNvSpPr txBox="1"/>
          <p:nvPr/>
        </p:nvSpPr>
        <p:spPr>
          <a:xfrm>
            <a:off x="762000" y="1306787"/>
            <a:ext cx="71458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এখতিয়ারে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আমদানি-রপ্তানি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0A0D716B-BD99-4F34-91D5-CF629CF50001}"/>
              </a:ext>
            </a:extLst>
          </p:cNvPr>
          <p:cNvSpPr/>
          <p:nvPr/>
        </p:nvSpPr>
        <p:spPr>
          <a:xfrm>
            <a:off x="5544457" y="383457"/>
            <a:ext cx="6424596" cy="796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5788A-F981-46D5-A36C-044E80621C80}"/>
              </a:ext>
            </a:extLst>
          </p:cNvPr>
          <p:cNvSpPr txBox="1"/>
          <p:nvPr/>
        </p:nvSpPr>
        <p:spPr>
          <a:xfrm>
            <a:off x="6894928" y="319998"/>
            <a:ext cx="35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098" name="Picture 2" descr="অস্থিতিশীল হয়ে উঠেছে বৈদেশিক মুদ্রা বাজার">
            <a:extLst>
              <a:ext uri="{FF2B5EF4-FFF2-40B4-BE49-F238E27FC236}">
                <a16:creationId xmlns:a16="http://schemas.microsoft.com/office/drawing/2014/main" id="{801AC062-2EC2-46FE-922E-EE606FD5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504">
            <a:off x="8173335" y="1720414"/>
            <a:ext cx="3286254" cy="21032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46CA03A-E450-43CD-B4AF-B6E86A22933D}"/>
              </a:ext>
            </a:extLst>
          </p:cNvPr>
          <p:cNvSpPr/>
          <p:nvPr/>
        </p:nvSpPr>
        <p:spPr>
          <a:xfrm>
            <a:off x="7903523" y="4079485"/>
            <a:ext cx="1710813" cy="766916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2C5ACD0-9F07-4021-BE6F-2FE03800FFE9}"/>
              </a:ext>
            </a:extLst>
          </p:cNvPr>
          <p:cNvSpPr/>
          <p:nvPr/>
        </p:nvSpPr>
        <p:spPr>
          <a:xfrm flipH="1">
            <a:off x="10258240" y="4846401"/>
            <a:ext cx="1710813" cy="766916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decel="50000" fill="hold" grpId="0" nodeType="withEffect">
                                  <p:stCondLst>
                                    <p:cond delay="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4.44444E-6 L 0.06094 -4.44444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grpId="0" nodeType="withEffect">
                                  <p:stCondLst>
                                    <p:cond delay="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2.59259E-6 L -0.06159 0.0011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7A3FE-FCFB-48AB-9C5F-03BFD3BA9F47}"/>
              </a:ext>
            </a:extLst>
          </p:cNvPr>
          <p:cNvSpPr txBox="1"/>
          <p:nvPr/>
        </p:nvSpPr>
        <p:spPr>
          <a:xfrm>
            <a:off x="762001" y="2828834"/>
            <a:ext cx="5960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BDE1E3D-4474-4271-BBD5-9D2BAFA1B0E5}"/>
              </a:ext>
            </a:extLst>
          </p:cNvPr>
          <p:cNvSpPr/>
          <p:nvPr/>
        </p:nvSpPr>
        <p:spPr>
          <a:xfrm>
            <a:off x="5544457" y="383457"/>
            <a:ext cx="6424596" cy="79641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17EFA-8F1F-4512-825B-1BAAAF478199}"/>
              </a:ext>
            </a:extLst>
          </p:cNvPr>
          <p:cNvSpPr txBox="1"/>
          <p:nvPr/>
        </p:nvSpPr>
        <p:spPr>
          <a:xfrm>
            <a:off x="6894928" y="319998"/>
            <a:ext cx="357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122" name="Picture 2" descr="পৃথিবীর যে ৮ দেশের কোনো সামরিক বাহিনী নেই">
            <a:extLst>
              <a:ext uri="{FF2B5EF4-FFF2-40B4-BE49-F238E27FC236}">
                <a16:creationId xmlns:a16="http://schemas.microsoft.com/office/drawing/2014/main" id="{2CDC6954-4A38-4F48-8412-A7682E86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183">
            <a:off x="6994123" y="2041572"/>
            <a:ext cx="4469442" cy="29349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098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B1A81-5B44-4B69-A412-0A7988F92E96}"/>
              </a:ext>
            </a:extLst>
          </p:cNvPr>
          <p:cNvSpPr txBox="1"/>
          <p:nvPr/>
        </p:nvSpPr>
        <p:spPr>
          <a:xfrm>
            <a:off x="3626564" y="3839029"/>
            <a:ext cx="514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877FF-22E2-4FC4-A0A1-0667D5F3F3B0}"/>
              </a:ext>
            </a:extLst>
          </p:cNvPr>
          <p:cNvSpPr txBox="1"/>
          <p:nvPr/>
        </p:nvSpPr>
        <p:spPr>
          <a:xfrm>
            <a:off x="2646718" y="4604657"/>
            <a:ext cx="710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(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0" name="Picture 2" descr="Teacher Images | Free Vectors, Stock Photos &amp; PSD">
            <a:extLst>
              <a:ext uri="{FF2B5EF4-FFF2-40B4-BE49-F238E27FC236}">
                <a16:creationId xmlns:a16="http://schemas.microsoft.com/office/drawing/2014/main" id="{A4AE1026-280B-43D9-882F-2F5EFB2A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2" y="508000"/>
            <a:ext cx="5874110" cy="34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6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57;p16">
            <a:extLst>
              <a:ext uri="{FF2B5EF4-FFF2-40B4-BE49-F238E27FC236}">
                <a16:creationId xmlns:a16="http://schemas.microsoft.com/office/drawing/2014/main" id="{C0FBBD88-CF3F-4758-B563-D7715FA33D55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667" y="1111175"/>
            <a:ext cx="2317824" cy="2387319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460;p16">
            <a:extLst>
              <a:ext uri="{FF2B5EF4-FFF2-40B4-BE49-F238E27FC236}">
                <a16:creationId xmlns:a16="http://schemas.microsoft.com/office/drawing/2014/main" id="{A3E0FEA5-E43E-4985-ABD6-C633FB941AE6}"/>
              </a:ext>
            </a:extLst>
          </p:cNvPr>
          <p:cNvSpPr txBox="1">
            <a:spLocks/>
          </p:cNvSpPr>
          <p:nvPr/>
        </p:nvSpPr>
        <p:spPr>
          <a:xfrm>
            <a:off x="669610" y="3725291"/>
            <a:ext cx="3799939" cy="171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2760F-8378-4AA4-8CA9-6284ABCA9698}"/>
              </a:ext>
            </a:extLst>
          </p:cNvPr>
          <p:cNvSpPr txBox="1"/>
          <p:nvPr/>
        </p:nvSpPr>
        <p:spPr>
          <a:xfrm>
            <a:off x="7951822" y="3811085"/>
            <a:ext cx="3570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algn="ctr">
              <a:buClr>
                <a:schemeClr val="dk1"/>
              </a:buClr>
              <a:buSzPts val="2400"/>
            </a:pPr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সপ্তম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76200" algn="ctr">
              <a:buClr>
                <a:schemeClr val="dk1"/>
              </a:buClr>
              <a:buSzPts val="2400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 algn="ctr">
              <a:buClr>
                <a:schemeClr val="dk1"/>
              </a:buClr>
              <a:buSzPts val="2400"/>
            </a:pPr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প্রথম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 algn="ctr"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৬ 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দ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ফ</a:t>
            </a:r>
            <a:r>
              <a:rPr lang="as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আন্দোলন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endParaRPr lang="bn-BD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 algn="ctr"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৪৫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sp>
        <p:nvSpPr>
          <p:cNvPr id="7" name="Google Shape;460;p16">
            <a:extLst>
              <a:ext uri="{FF2B5EF4-FFF2-40B4-BE49-F238E27FC236}">
                <a16:creationId xmlns:a16="http://schemas.microsoft.com/office/drawing/2014/main" id="{BA5BAF27-624B-4EE9-B80D-1A9F775F0683}"/>
              </a:ext>
            </a:extLst>
          </p:cNvPr>
          <p:cNvSpPr txBox="1">
            <a:spLocks/>
          </p:cNvSpPr>
          <p:nvPr/>
        </p:nvSpPr>
        <p:spPr>
          <a:xfrm>
            <a:off x="3914830" y="1793679"/>
            <a:ext cx="4036992" cy="134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>
              <a:lnSpc>
                <a:spcPct val="100000"/>
              </a:lnSpc>
              <a:buNone/>
            </a:pPr>
            <a:r>
              <a:rPr lang="bn-BD" sz="8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B4C48-7A2F-448A-9B5F-131F9B30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936" y="1111175"/>
            <a:ext cx="2358340" cy="2387319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726B4C-38E1-483B-AE5B-37FDD8C48D7A}"/>
              </a:ext>
            </a:extLst>
          </p:cNvPr>
          <p:cNvSpPr/>
          <p:nvPr/>
        </p:nvSpPr>
        <p:spPr>
          <a:xfrm>
            <a:off x="4371194" y="3084154"/>
            <a:ext cx="1181346" cy="48555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B7180-9B2E-4D4E-A9A6-1A7F80F395CA}"/>
              </a:ext>
            </a:extLst>
          </p:cNvPr>
          <p:cNvSpPr/>
          <p:nvPr/>
        </p:nvSpPr>
        <p:spPr>
          <a:xfrm>
            <a:off x="6464565" y="3084154"/>
            <a:ext cx="1181346" cy="48555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58816-A99D-4F0F-8948-807770D36A1E}"/>
              </a:ext>
            </a:extLst>
          </p:cNvPr>
          <p:cNvSpPr/>
          <p:nvPr/>
        </p:nvSpPr>
        <p:spPr>
          <a:xfrm>
            <a:off x="4371194" y="3185754"/>
            <a:ext cx="1181346" cy="48555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F8857-CED4-493F-9FAF-1CD155479321}"/>
              </a:ext>
            </a:extLst>
          </p:cNvPr>
          <p:cNvSpPr/>
          <p:nvPr/>
        </p:nvSpPr>
        <p:spPr>
          <a:xfrm>
            <a:off x="6464565" y="3185754"/>
            <a:ext cx="1181346" cy="48555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DC92A36E-6F96-431B-9061-1A89AE604665}"/>
              </a:ext>
            </a:extLst>
          </p:cNvPr>
          <p:cNvSpPr/>
          <p:nvPr/>
        </p:nvSpPr>
        <p:spPr>
          <a:xfrm>
            <a:off x="5864790" y="3006302"/>
            <a:ext cx="358904" cy="358904"/>
          </a:xfrm>
          <a:prstGeom prst="sun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ident of Pakistan Muhammad Ayub Khan (1907-74)">
            <a:extLst>
              <a:ext uri="{FF2B5EF4-FFF2-40B4-BE49-F238E27FC236}">
                <a16:creationId xmlns:a16="http://schemas.microsoft.com/office/drawing/2014/main" id="{11A8B926-BC3E-471C-830D-4EEF59B0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488">
            <a:off x="838004" y="636401"/>
            <a:ext cx="2062858" cy="26462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আজকের মুদ্রা বাজারের দর-দাম || Somoynews.tv">
            <a:extLst>
              <a:ext uri="{FF2B5EF4-FFF2-40B4-BE49-F238E27FC236}">
                <a16:creationId xmlns:a16="http://schemas.microsoft.com/office/drawing/2014/main" id="{8C330D62-238B-4D94-B9C3-87EF87DF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188">
            <a:off x="8137257" y="3892974"/>
            <a:ext cx="3450694" cy="200008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D6336-C915-4682-8087-32ABA49BC366}"/>
              </a:ext>
            </a:extLst>
          </p:cNvPr>
          <p:cNvSpPr txBox="1"/>
          <p:nvPr/>
        </p:nvSpPr>
        <p:spPr>
          <a:xfrm>
            <a:off x="3315245" y="1225352"/>
            <a:ext cx="8267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আশঙ্কা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40AD3-70CD-4A4F-B17A-40AC7D4B799C}"/>
              </a:ext>
            </a:extLst>
          </p:cNvPr>
          <p:cNvSpPr txBox="1"/>
          <p:nvPr/>
        </p:nvSpPr>
        <p:spPr>
          <a:xfrm>
            <a:off x="634986" y="3533676"/>
            <a:ext cx="7284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12FDB-67C7-44BB-8C13-E932610B3973}"/>
              </a:ext>
            </a:extLst>
          </p:cNvPr>
          <p:cNvSpPr txBox="1"/>
          <p:nvPr/>
        </p:nvSpPr>
        <p:spPr>
          <a:xfrm>
            <a:off x="2706432" y="347981"/>
            <a:ext cx="8839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F8CDD-53C3-4A53-BE14-C31E17109FD4}"/>
              </a:ext>
            </a:extLst>
          </p:cNvPr>
          <p:cNvSpPr txBox="1"/>
          <p:nvPr/>
        </p:nvSpPr>
        <p:spPr>
          <a:xfrm rot="650764">
            <a:off x="9331353" y="3148954"/>
            <a:ext cx="21855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0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োনারগাঁয়ে ষড়যন্ত্রের স্বীকার হয়ে নিঃস্ব এক পরিবার | আজকের সোনারগাঁও">
            <a:extLst>
              <a:ext uri="{FF2B5EF4-FFF2-40B4-BE49-F238E27FC236}">
                <a16:creationId xmlns:a16="http://schemas.microsoft.com/office/drawing/2014/main" id="{1A1818DA-D046-4A29-A0F9-B962FC67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833">
            <a:off x="763043" y="817548"/>
            <a:ext cx="3159054" cy="23571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7600E-A1D7-4E8F-92EE-F32FD2F4C46D}"/>
              </a:ext>
            </a:extLst>
          </p:cNvPr>
          <p:cNvSpPr txBox="1"/>
          <p:nvPr/>
        </p:nvSpPr>
        <p:spPr>
          <a:xfrm>
            <a:off x="4274693" y="1118955"/>
            <a:ext cx="7284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একচেটিয়া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2" name="Picture 4" descr="বঙ্গবন্ধুর প্রতি শ্রদ্ধা এবং তিনটি বইয়ের ভূমিকা">
            <a:extLst>
              <a:ext uri="{FF2B5EF4-FFF2-40B4-BE49-F238E27FC236}">
                <a16:creationId xmlns:a16="http://schemas.microsoft.com/office/drawing/2014/main" id="{D5C354D0-499F-4028-BB84-DEACD6E7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282">
            <a:off x="8822923" y="3988324"/>
            <a:ext cx="2857500" cy="19333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CB53E0-AF6F-427B-9623-D8D08C735328}"/>
              </a:ext>
            </a:extLst>
          </p:cNvPr>
          <p:cNvSpPr txBox="1"/>
          <p:nvPr/>
        </p:nvSpPr>
        <p:spPr>
          <a:xfrm>
            <a:off x="957943" y="3567356"/>
            <a:ext cx="7624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সমার্থকদের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গ্রেপ্তার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হয়রানির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দমানো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যায়নি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D7218-B428-4A66-912F-13BBAA67CB3A}"/>
              </a:ext>
            </a:extLst>
          </p:cNvPr>
          <p:cNvSpPr txBox="1"/>
          <p:nvPr/>
        </p:nvSpPr>
        <p:spPr>
          <a:xfrm>
            <a:off x="3701143" y="347981"/>
            <a:ext cx="46881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8B889-1EDC-490D-AFB4-55C0CE5CCA54}"/>
              </a:ext>
            </a:extLst>
          </p:cNvPr>
          <p:cNvSpPr txBox="1"/>
          <p:nvPr/>
        </p:nvSpPr>
        <p:spPr>
          <a:xfrm rot="836281">
            <a:off x="8918256" y="3182635"/>
            <a:ext cx="3071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68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9A1DD-5434-47E1-B56A-94670527F57C}"/>
              </a:ext>
            </a:extLst>
          </p:cNvPr>
          <p:cNvSpPr txBox="1"/>
          <p:nvPr/>
        </p:nvSpPr>
        <p:spPr>
          <a:xfrm>
            <a:off x="3566650" y="4156108"/>
            <a:ext cx="505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4793B-D831-4B48-8540-8CC8D8457A86}"/>
              </a:ext>
            </a:extLst>
          </p:cNvPr>
          <p:cNvSpPr txBox="1"/>
          <p:nvPr/>
        </p:nvSpPr>
        <p:spPr>
          <a:xfrm>
            <a:off x="1378857" y="4946326"/>
            <a:ext cx="943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শাসন-বিরোধী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074" name="Picture 2" descr="Cartoon happy kids reading a book Royalty Free Vector Image">
            <a:extLst>
              <a:ext uri="{FF2B5EF4-FFF2-40B4-BE49-F238E27FC236}">
                <a16:creationId xmlns:a16="http://schemas.microsoft.com/office/drawing/2014/main" id="{9971C049-65AC-4EEF-9181-AFCA51CC2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2804"/>
          <a:stretch/>
        </p:blipFill>
        <p:spPr bwMode="auto">
          <a:xfrm>
            <a:off x="2931885" y="408386"/>
            <a:ext cx="6328228" cy="37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9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40E16-EE17-4593-B76B-EF10535CB31E}"/>
              </a:ext>
            </a:extLst>
          </p:cNvPr>
          <p:cNvSpPr txBox="1"/>
          <p:nvPr/>
        </p:nvSpPr>
        <p:spPr>
          <a:xfrm>
            <a:off x="3292520" y="251836"/>
            <a:ext cx="560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যাঁচাই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A7E3F-5815-4B75-B3D2-6E355FD36B19}"/>
              </a:ext>
            </a:extLst>
          </p:cNvPr>
          <p:cNvSpPr/>
          <p:nvPr/>
        </p:nvSpPr>
        <p:spPr>
          <a:xfrm>
            <a:off x="1547496" y="1786252"/>
            <a:ext cx="5268072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6EA6C-7BAF-478D-B7EF-CC6DFD25A3E3}"/>
              </a:ext>
            </a:extLst>
          </p:cNvPr>
          <p:cNvSpPr/>
          <p:nvPr/>
        </p:nvSpPr>
        <p:spPr>
          <a:xfrm>
            <a:off x="7691869" y="1760754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7FB76-ACEE-4EE8-85B7-99E8E09A5ACC}"/>
              </a:ext>
            </a:extLst>
          </p:cNvPr>
          <p:cNvSpPr/>
          <p:nvPr/>
        </p:nvSpPr>
        <p:spPr>
          <a:xfrm>
            <a:off x="1547496" y="2709503"/>
            <a:ext cx="5268072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6C271-899F-4560-9434-0A4876F009F1}"/>
              </a:ext>
            </a:extLst>
          </p:cNvPr>
          <p:cNvSpPr/>
          <p:nvPr/>
        </p:nvSpPr>
        <p:spPr>
          <a:xfrm>
            <a:off x="7691869" y="2684006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896AB-D51F-4929-8443-261068903AC2}"/>
              </a:ext>
            </a:extLst>
          </p:cNvPr>
          <p:cNvSpPr/>
          <p:nvPr/>
        </p:nvSpPr>
        <p:spPr>
          <a:xfrm>
            <a:off x="1547497" y="3632754"/>
            <a:ext cx="603317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দফায়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26131-726F-479F-8C63-97AB5B00FB7C}"/>
              </a:ext>
            </a:extLst>
          </p:cNvPr>
          <p:cNvSpPr/>
          <p:nvPr/>
        </p:nvSpPr>
        <p:spPr>
          <a:xfrm>
            <a:off x="7691869" y="3632754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3874C-BB3D-46F2-BAF6-929682B77EA1}"/>
              </a:ext>
            </a:extLst>
          </p:cNvPr>
          <p:cNvSpPr/>
          <p:nvPr/>
        </p:nvSpPr>
        <p:spPr>
          <a:xfrm>
            <a:off x="1547496" y="4556005"/>
            <a:ext cx="5268072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3FC93-7553-4DF0-9A36-1D4E9A9D4CFD}"/>
              </a:ext>
            </a:extLst>
          </p:cNvPr>
          <p:cNvSpPr/>
          <p:nvPr/>
        </p:nvSpPr>
        <p:spPr>
          <a:xfrm>
            <a:off x="7691869" y="4551122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34509A-9AA6-4969-AE83-605A15B56366}"/>
              </a:ext>
            </a:extLst>
          </p:cNvPr>
          <p:cNvGrpSpPr/>
          <p:nvPr/>
        </p:nvGrpSpPr>
        <p:grpSpPr>
          <a:xfrm>
            <a:off x="849083" y="1886753"/>
            <a:ext cx="528910" cy="528910"/>
            <a:chOff x="858220" y="1924050"/>
            <a:chExt cx="528910" cy="528910"/>
          </a:xfrm>
        </p:grpSpPr>
        <p:pic>
          <p:nvPicPr>
            <p:cNvPr id="14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61F50D95-24CA-4728-B373-514C327DD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A415C5-4E41-4948-A6E4-9788AC674785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BE205A-E073-42B0-A525-E56A5F58067A}"/>
              </a:ext>
            </a:extLst>
          </p:cNvPr>
          <p:cNvGrpSpPr/>
          <p:nvPr/>
        </p:nvGrpSpPr>
        <p:grpSpPr>
          <a:xfrm>
            <a:off x="845000" y="2805121"/>
            <a:ext cx="528910" cy="528910"/>
            <a:chOff x="858220" y="1924050"/>
            <a:chExt cx="528910" cy="528910"/>
          </a:xfrm>
        </p:grpSpPr>
        <p:pic>
          <p:nvPicPr>
            <p:cNvPr id="17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FE26B052-32F6-4101-B7E2-24C403941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E05679-AB64-4B19-9DD2-4E105D682216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8CC466-5C1C-4B1D-B9A3-FF4571DCFBE6}"/>
              </a:ext>
            </a:extLst>
          </p:cNvPr>
          <p:cNvGrpSpPr/>
          <p:nvPr/>
        </p:nvGrpSpPr>
        <p:grpSpPr>
          <a:xfrm>
            <a:off x="845001" y="3733255"/>
            <a:ext cx="528910" cy="528910"/>
            <a:chOff x="858220" y="1924050"/>
            <a:chExt cx="528910" cy="528910"/>
          </a:xfrm>
        </p:grpSpPr>
        <p:pic>
          <p:nvPicPr>
            <p:cNvPr id="20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121FCE1E-A258-47C1-ADFB-2B9A9C4A6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57833F-B906-45EB-AC5A-A47F34013D8F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07FB13-C6D7-4890-9F25-1DEB717CF669}"/>
              </a:ext>
            </a:extLst>
          </p:cNvPr>
          <p:cNvGrpSpPr/>
          <p:nvPr/>
        </p:nvGrpSpPr>
        <p:grpSpPr>
          <a:xfrm>
            <a:off x="845000" y="4656505"/>
            <a:ext cx="528910" cy="528910"/>
            <a:chOff x="858220" y="1924050"/>
            <a:chExt cx="528910" cy="528910"/>
          </a:xfrm>
        </p:grpSpPr>
        <p:pic>
          <p:nvPicPr>
            <p:cNvPr id="23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3D85DFA6-A4A2-4DA8-8716-13AC652AB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3B46CC-D16C-4F72-9241-367DA67292C9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202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154C05-6CDA-4902-9233-2334C4D9007F}"/>
              </a:ext>
            </a:extLst>
          </p:cNvPr>
          <p:cNvSpPr/>
          <p:nvPr/>
        </p:nvSpPr>
        <p:spPr>
          <a:xfrm>
            <a:off x="1547496" y="1786252"/>
            <a:ext cx="5797201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48C83-0A04-46A3-9C01-3832C8808983}"/>
              </a:ext>
            </a:extLst>
          </p:cNvPr>
          <p:cNvSpPr/>
          <p:nvPr/>
        </p:nvSpPr>
        <p:spPr>
          <a:xfrm>
            <a:off x="7683704" y="1786252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9DF12-D34B-453F-8324-941986AD5468}"/>
              </a:ext>
            </a:extLst>
          </p:cNvPr>
          <p:cNvSpPr/>
          <p:nvPr/>
        </p:nvSpPr>
        <p:spPr>
          <a:xfrm>
            <a:off x="1547496" y="2709503"/>
            <a:ext cx="5797201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E2A7C-9783-42C0-8357-0DFC7B3D6BF1}"/>
              </a:ext>
            </a:extLst>
          </p:cNvPr>
          <p:cNvSpPr/>
          <p:nvPr/>
        </p:nvSpPr>
        <p:spPr>
          <a:xfrm>
            <a:off x="7691869" y="2704620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A97ED7-7C19-43D5-8D41-C8E453CE1CD9}"/>
              </a:ext>
            </a:extLst>
          </p:cNvPr>
          <p:cNvSpPr/>
          <p:nvPr/>
        </p:nvSpPr>
        <p:spPr>
          <a:xfrm>
            <a:off x="1547497" y="3632754"/>
            <a:ext cx="5797200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চাকুরিতে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DF106-DEB0-46B0-95D8-BF823EDFFB07}"/>
              </a:ext>
            </a:extLst>
          </p:cNvPr>
          <p:cNvSpPr/>
          <p:nvPr/>
        </p:nvSpPr>
        <p:spPr>
          <a:xfrm>
            <a:off x="7691869" y="3632754"/>
            <a:ext cx="4145234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154B5-577C-4234-9C35-0141C2191BCA}"/>
              </a:ext>
            </a:extLst>
          </p:cNvPr>
          <p:cNvSpPr/>
          <p:nvPr/>
        </p:nvSpPr>
        <p:spPr>
          <a:xfrm>
            <a:off x="1547496" y="4556005"/>
            <a:ext cx="5797200" cy="7299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গ্রেপ্তার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B4E65-37BB-4E49-ABC8-AD832EEAA647}"/>
              </a:ext>
            </a:extLst>
          </p:cNvPr>
          <p:cNvSpPr txBox="1"/>
          <p:nvPr/>
        </p:nvSpPr>
        <p:spPr>
          <a:xfrm>
            <a:off x="3292520" y="251836"/>
            <a:ext cx="560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যাঁচাই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6BC66A-C9DB-4D71-AB22-9BB30417C733}"/>
              </a:ext>
            </a:extLst>
          </p:cNvPr>
          <p:cNvGrpSpPr/>
          <p:nvPr/>
        </p:nvGrpSpPr>
        <p:grpSpPr>
          <a:xfrm>
            <a:off x="7683704" y="4443907"/>
            <a:ext cx="4145234" cy="954107"/>
            <a:chOff x="7683704" y="4443907"/>
            <a:chExt cx="4145234" cy="9541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9137A1-4994-491B-BF37-259A8E304A62}"/>
                </a:ext>
              </a:extLst>
            </p:cNvPr>
            <p:cNvSpPr/>
            <p:nvPr/>
          </p:nvSpPr>
          <p:spPr>
            <a:xfrm>
              <a:off x="7683704" y="4561263"/>
              <a:ext cx="4145234" cy="72991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76F6C4-5BED-4DFF-86BC-582990ED57AB}"/>
                </a:ext>
              </a:extLst>
            </p:cNvPr>
            <p:cNvSpPr txBox="1"/>
            <p:nvPr/>
          </p:nvSpPr>
          <p:spPr>
            <a:xfrm>
              <a:off x="7775677" y="4443907"/>
              <a:ext cx="396128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মুজিবুর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তাজউদ্দিন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আহমদ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21C62A-0947-4F15-876E-8266F0626957}"/>
              </a:ext>
            </a:extLst>
          </p:cNvPr>
          <p:cNvGrpSpPr/>
          <p:nvPr/>
        </p:nvGrpSpPr>
        <p:grpSpPr>
          <a:xfrm>
            <a:off x="849083" y="1886753"/>
            <a:ext cx="528910" cy="528910"/>
            <a:chOff x="858220" y="1924050"/>
            <a:chExt cx="528910" cy="528910"/>
          </a:xfrm>
        </p:grpSpPr>
        <p:pic>
          <p:nvPicPr>
            <p:cNvPr id="5122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ABACC861-33E9-4A62-B9C9-A83AF3670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8FC992-674C-4D74-8D94-D8FDC0CBF14A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DBBE0D-E1ED-4335-A2BB-4BDDF471C113}"/>
              </a:ext>
            </a:extLst>
          </p:cNvPr>
          <p:cNvGrpSpPr/>
          <p:nvPr/>
        </p:nvGrpSpPr>
        <p:grpSpPr>
          <a:xfrm>
            <a:off x="845000" y="2805121"/>
            <a:ext cx="528910" cy="528910"/>
            <a:chOff x="858220" y="1924050"/>
            <a:chExt cx="528910" cy="528910"/>
          </a:xfrm>
        </p:grpSpPr>
        <p:pic>
          <p:nvPicPr>
            <p:cNvPr id="28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4EC652FD-987F-405F-A25E-4DFB57CD1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D204AE-58EA-4F52-A19E-FBF29A67A1D0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0EA533-F4F8-4D63-B157-A963A3A4191D}"/>
              </a:ext>
            </a:extLst>
          </p:cNvPr>
          <p:cNvGrpSpPr/>
          <p:nvPr/>
        </p:nvGrpSpPr>
        <p:grpSpPr>
          <a:xfrm>
            <a:off x="845001" y="3733255"/>
            <a:ext cx="528910" cy="528910"/>
            <a:chOff x="858220" y="1924050"/>
            <a:chExt cx="528910" cy="528910"/>
          </a:xfrm>
        </p:grpSpPr>
        <p:pic>
          <p:nvPicPr>
            <p:cNvPr id="31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C33FB032-CDA1-4380-BCBD-8B93B7626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6A5180-223B-4EFE-9071-C212D81C45A4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AC0614-0EC0-4F33-B87D-58C4BCCBD97D}"/>
              </a:ext>
            </a:extLst>
          </p:cNvPr>
          <p:cNvGrpSpPr/>
          <p:nvPr/>
        </p:nvGrpSpPr>
        <p:grpSpPr>
          <a:xfrm>
            <a:off x="845000" y="4656505"/>
            <a:ext cx="528910" cy="528910"/>
            <a:chOff x="858220" y="1924050"/>
            <a:chExt cx="528910" cy="528910"/>
          </a:xfrm>
        </p:grpSpPr>
        <p:pic>
          <p:nvPicPr>
            <p:cNvPr id="34" name="Picture 2" descr="Download Hand With Pen Icon - Pen In Hand Icon PNG Image with No Background  - PNGkey.com">
              <a:extLst>
                <a:ext uri="{FF2B5EF4-FFF2-40B4-BE49-F238E27FC236}">
                  <a16:creationId xmlns:a16="http://schemas.microsoft.com/office/drawing/2014/main" id="{C2D5480F-B223-4984-8C8A-BB4414908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2013735"/>
              <a:ext cx="395418" cy="34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67EDCDB-3D26-4E52-A35C-8B14E660A91C}"/>
                </a:ext>
              </a:extLst>
            </p:cNvPr>
            <p:cNvSpPr/>
            <p:nvPr/>
          </p:nvSpPr>
          <p:spPr>
            <a:xfrm>
              <a:off x="858220" y="1924050"/>
              <a:ext cx="528910" cy="528910"/>
            </a:xfrm>
            <a:prstGeom prst="ellipse">
              <a:avLst/>
            </a:prstGeom>
            <a:noFill/>
            <a:ln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55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734413-C3A1-4612-8EB8-5BB5458D0F10}"/>
              </a:ext>
            </a:extLst>
          </p:cNvPr>
          <p:cNvSpPr txBox="1"/>
          <p:nvPr/>
        </p:nvSpPr>
        <p:spPr>
          <a:xfrm>
            <a:off x="3212690" y="3429000"/>
            <a:ext cx="5766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10C2C-9B43-437B-86AD-83292006C705}"/>
              </a:ext>
            </a:extLst>
          </p:cNvPr>
          <p:cNvSpPr txBox="1"/>
          <p:nvPr/>
        </p:nvSpPr>
        <p:spPr>
          <a:xfrm>
            <a:off x="1560866" y="4444663"/>
            <a:ext cx="8571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দফাকে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ম্যাগনাকাটা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102" name="Picture 6" descr="Cosy Home Icon - Transparent Background House Clipart Transparent PNG -  400x400 - Free Download on NicePNG">
            <a:extLst>
              <a:ext uri="{FF2B5EF4-FFF2-40B4-BE49-F238E27FC236}">
                <a16:creationId xmlns:a16="http://schemas.microsoft.com/office/drawing/2014/main" id="{42ACDEC3-B8EF-4F7A-9161-4F25F7315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r="21585"/>
          <a:stretch/>
        </p:blipFill>
        <p:spPr bwMode="auto">
          <a:xfrm>
            <a:off x="4644571" y="526142"/>
            <a:ext cx="2902858" cy="2902858"/>
          </a:xfrm>
          <a:prstGeom prst="ellipse">
            <a:avLst/>
          </a:prstGeom>
          <a:noFill/>
          <a:ln w="12700">
            <a:solidFill>
              <a:srgbClr val="4A20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504AA-DFBF-4588-8DA6-A2AA655E0B56}"/>
              </a:ext>
            </a:extLst>
          </p:cNvPr>
          <p:cNvSpPr txBox="1"/>
          <p:nvPr/>
        </p:nvSpPr>
        <p:spPr>
          <a:xfrm>
            <a:off x="212456" y="1023094"/>
            <a:ext cx="7467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gradFill>
                  <a:gsLst>
                    <a:gs pos="29000">
                      <a:srgbClr val="421C5E">
                        <a:lumMod val="97000"/>
                      </a:srgbClr>
                    </a:gs>
                    <a:gs pos="50000">
                      <a:srgbClr val="BB30CA"/>
                    </a:gs>
                    <a:gs pos="68000">
                      <a:srgbClr val="4A206A"/>
                    </a:gs>
                  </a:gsLst>
                  <a:lin ang="60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b="1" dirty="0">
                <a:gradFill>
                  <a:gsLst>
                    <a:gs pos="29000">
                      <a:srgbClr val="421C5E">
                        <a:lumMod val="97000"/>
                      </a:srgbClr>
                    </a:gs>
                    <a:gs pos="50000">
                      <a:srgbClr val="BB30CA"/>
                    </a:gs>
                    <a:gs pos="68000">
                      <a:srgbClr val="4A206A"/>
                    </a:gs>
                  </a:gsLst>
                  <a:lin ang="60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148" name="Picture 4" descr="6 lesser known facts about Bangabandhu Sheikh Mujibur Rahman | Dhaka Tribune">
            <a:extLst>
              <a:ext uri="{FF2B5EF4-FFF2-40B4-BE49-F238E27FC236}">
                <a16:creationId xmlns:a16="http://schemas.microsoft.com/office/drawing/2014/main" id="{0945AE7F-C147-484E-AA38-82686919F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049" y1="46096" x2="62673" y2="52213"/>
                        <a14:foregroundMark x1="60602" y1="57782" x2="61606" y2="60567"/>
                        <a14:foregroundMark x1="72522" y1="57782" x2="71079" y2="58876"/>
                        <a14:foregroundMark x1="73526" y1="57782" x2="71079" y2="59423"/>
                        <a14:foregroundMark x1="75972" y1="66683" x2="71455" y2="71656"/>
                        <a14:foregroundMark x1="17440" y1="34709" x2="12923" y2="8056"/>
                        <a14:foregroundMark x1="10790" y1="8354" x2="10790" y2="5022"/>
                        <a14:foregroundMark x1="54642" y1="54451" x2="55332" y2="52511"/>
                        <a14:foregroundMark x1="11104" y1="3033" x2="10728" y2="6365"/>
                        <a14:foregroundMark x1="11418" y1="3531" x2="10289" y2="5370"/>
                        <a14:foregroundMark x1="13425" y1="1591" x2="13112" y2="2586"/>
                        <a14:foregroundMark x1="13174" y1="1492" x2="13300" y2="1044"/>
                        <a14:foregroundMark x1="16939" y1="1989" x2="16248" y2="2586"/>
                        <a14:foregroundMark x1="8030" y1="6912" x2="8532" y2="6266"/>
                        <a14:foregroundMark x1="7465" y1="6813" x2="7465" y2="5768"/>
                        <a14:foregroundMark x1="8532" y1="5967" x2="7967" y2="5967"/>
                        <a14:foregroundMark x1="8908" y1="6464" x2="8908" y2="6464"/>
                        <a14:foregroundMark x1="18570" y1="9547" x2="20075" y2="8851"/>
                        <a14:backgroundMark x1="37077" y1="77772" x2="27604" y2="88911"/>
                        <a14:backgroundMark x1="34316" y1="74739" x2="38833" y2="78866"/>
                        <a14:backgroundMark x1="83689" y1="67479" x2="96299" y2="72800"/>
                        <a14:backgroundMark x1="96675" y1="86673" x2="95609" y2="94182"/>
                        <a14:backgroundMark x1="91782" y1="87519" x2="92095" y2="91099"/>
                        <a14:backgroundMark x1="93538" y1="96668" x2="96299" y2="99702"/>
                        <a14:backgroundMark x1="40276" y1="91397" x2="38519" y2="94431"/>
                        <a14:backgroundMark x1="17189" y1="448" x2="14617" y2="547"/>
                        <a14:backgroundMark x1="14931" y1="1890" x2="15433" y2="4873"/>
                        <a14:backgroundMark x1="11543" y1="3332" x2="10728" y2="3033"/>
                        <a14:backgroundMark x1="9787" y1="7310" x2="9912" y2="5768"/>
                        <a14:backgroundMark x1="7152" y1="6166" x2="7152" y2="6166"/>
                        <a14:backgroundMark x1="6650" y1="6713" x2="6650" y2="671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0"/>
          <a:stretch/>
        </p:blipFill>
        <p:spPr bwMode="auto">
          <a:xfrm>
            <a:off x="6972300" y="313886"/>
            <a:ext cx="5007244" cy="656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222CF5C-D32E-4394-B332-26EAB450BBD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11" y="1989615"/>
            <a:ext cx="4522260" cy="287877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3008C-44FD-46A2-8D2F-4A78FCBD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28" y="1989614"/>
            <a:ext cx="4522260" cy="287877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5ABDE1-ED07-4CD0-A753-AB77723EF757}"/>
              </a:ext>
            </a:extLst>
          </p:cNvPr>
          <p:cNvSpPr txBox="1"/>
          <p:nvPr/>
        </p:nvSpPr>
        <p:spPr>
          <a:xfrm>
            <a:off x="924732" y="701368"/>
            <a:ext cx="103425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A3ED6-CCEF-466D-9BF9-D7F04DBC1F75}"/>
              </a:ext>
            </a:extLst>
          </p:cNvPr>
          <p:cNvSpPr txBox="1"/>
          <p:nvPr/>
        </p:nvSpPr>
        <p:spPr>
          <a:xfrm>
            <a:off x="4929187" y="5063233"/>
            <a:ext cx="233362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57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ছয় দফা কর্মসূচিঃ বাঙালির 'ম্যাগনা কার্টা' - Bangladesh Awami League  Official Site">
            <a:extLst>
              <a:ext uri="{FF2B5EF4-FFF2-40B4-BE49-F238E27FC236}">
                <a16:creationId xmlns:a16="http://schemas.microsoft.com/office/drawing/2014/main" id="{45545A43-010D-4044-BE1D-AFD364D7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56" y="1656385"/>
            <a:ext cx="4595447" cy="310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এদিন বোনা হয়েছিল স্বাধীনতার বীজ | প্রথম আলো">
            <a:extLst>
              <a:ext uri="{FF2B5EF4-FFF2-40B4-BE49-F238E27FC236}">
                <a16:creationId xmlns:a16="http://schemas.microsoft.com/office/drawing/2014/main" id="{F4CA086A-1A24-49A6-8B47-80B9D759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0260"/>
            <a:ext cx="5039732" cy="310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F6520-EA19-43E9-9485-F1E00142781E}"/>
              </a:ext>
            </a:extLst>
          </p:cNvPr>
          <p:cNvSpPr txBox="1"/>
          <p:nvPr/>
        </p:nvSpPr>
        <p:spPr>
          <a:xfrm>
            <a:off x="785247" y="481317"/>
            <a:ext cx="106215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99EF3-21F8-44C4-BAD3-AC43B86A435E}"/>
              </a:ext>
            </a:extLst>
          </p:cNvPr>
          <p:cNvSpPr txBox="1"/>
          <p:nvPr/>
        </p:nvSpPr>
        <p:spPr>
          <a:xfrm>
            <a:off x="4179376" y="5078731"/>
            <a:ext cx="383324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636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300px-SR_(Clocked)_Flip-flop_Diagram.svg.png">
            <a:extLst>
              <a:ext uri="{FF2B5EF4-FFF2-40B4-BE49-F238E27FC236}">
                <a16:creationId xmlns:a16="http://schemas.microsoft.com/office/drawing/2014/main" id="{9D8F7978-1F48-44AA-8523-A144BB68B1D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82" y="1238250"/>
            <a:ext cx="6623436" cy="3619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CB411-E093-42BF-BF65-AE4D985FAFF0}"/>
              </a:ext>
            </a:extLst>
          </p:cNvPr>
          <p:cNvSpPr txBox="1"/>
          <p:nvPr/>
        </p:nvSpPr>
        <p:spPr>
          <a:xfrm>
            <a:off x="1227709" y="222587"/>
            <a:ext cx="97365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দাবিটি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A9145-87FB-4330-A61C-569EC5F39830}"/>
              </a:ext>
            </a:extLst>
          </p:cNvPr>
          <p:cNvSpPr txBox="1"/>
          <p:nvPr/>
        </p:nvSpPr>
        <p:spPr>
          <a:xfrm>
            <a:off x="3771900" y="5050988"/>
            <a:ext cx="4648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19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77A09E-952C-4AD4-91B1-7E3C379A6A7D}"/>
              </a:ext>
            </a:extLst>
          </p:cNvPr>
          <p:cNvSpPr txBox="1"/>
          <p:nvPr/>
        </p:nvSpPr>
        <p:spPr>
          <a:xfrm>
            <a:off x="2090057" y="345733"/>
            <a:ext cx="80118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A0B33-A3E6-4474-A53F-8EA767A81AFA}"/>
              </a:ext>
            </a:extLst>
          </p:cNvPr>
          <p:cNvSpPr txBox="1"/>
          <p:nvPr/>
        </p:nvSpPr>
        <p:spPr>
          <a:xfrm>
            <a:off x="3676650" y="5081105"/>
            <a:ext cx="48387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ঐতিহাসিক ৬ দফা বাঙালির মুক্তির সনদ | Daily Amar Somoy">
            <a:extLst>
              <a:ext uri="{FF2B5EF4-FFF2-40B4-BE49-F238E27FC236}">
                <a16:creationId xmlns:a16="http://schemas.microsoft.com/office/drawing/2014/main" id="{4F40ACDF-3AFA-450A-ABEC-389B3FC1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53729"/>
            <a:ext cx="6299200" cy="347542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42BE1-E25D-4673-BE28-E6A9BC9A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1" y="-1013951"/>
            <a:ext cx="11106150" cy="8084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263B6-784C-4015-B94B-0EAD71325994}"/>
              </a:ext>
            </a:extLst>
          </p:cNvPr>
          <p:cNvSpPr txBox="1"/>
          <p:nvPr/>
        </p:nvSpPr>
        <p:spPr>
          <a:xfrm>
            <a:off x="5604709" y="2044240"/>
            <a:ext cx="2228850" cy="923330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6C331-7B0A-4877-AB5F-B5795A796DD6}"/>
              </a:ext>
            </a:extLst>
          </p:cNvPr>
          <p:cNvSpPr txBox="1"/>
          <p:nvPr/>
        </p:nvSpPr>
        <p:spPr>
          <a:xfrm>
            <a:off x="4528837" y="2730427"/>
            <a:ext cx="43805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F5C3-5579-4322-A5F7-FF885A3851B3}"/>
              </a:ext>
            </a:extLst>
          </p:cNvPr>
          <p:cNvSpPr txBox="1"/>
          <p:nvPr/>
        </p:nvSpPr>
        <p:spPr>
          <a:xfrm>
            <a:off x="3418947" y="4441100"/>
            <a:ext cx="720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4499-0D42-4229-B91D-97DE61E95F1F}"/>
              </a:ext>
            </a:extLst>
          </p:cNvPr>
          <p:cNvSpPr txBox="1"/>
          <p:nvPr/>
        </p:nvSpPr>
        <p:spPr>
          <a:xfrm>
            <a:off x="3418947" y="3383183"/>
            <a:ext cx="3878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1CD81-DFE3-4DB9-8E9F-972C8231F0B4}"/>
              </a:ext>
            </a:extLst>
          </p:cNvPr>
          <p:cNvSpPr txBox="1"/>
          <p:nvPr/>
        </p:nvSpPr>
        <p:spPr>
          <a:xfrm>
            <a:off x="3418947" y="3935633"/>
            <a:ext cx="613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233103-8B45-4DC5-B751-15CFF5FFF5DE}"/>
              </a:ext>
            </a:extLst>
          </p:cNvPr>
          <p:cNvSpPr/>
          <p:nvPr/>
        </p:nvSpPr>
        <p:spPr>
          <a:xfrm>
            <a:off x="3009311" y="3501530"/>
            <a:ext cx="409636" cy="409636"/>
          </a:xfrm>
          <a:prstGeom prst="ellipse">
            <a:avLst/>
          </a:prstGeom>
          <a:noFill/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E4C45E-95C8-416A-BA01-D7703D09FD7D}"/>
              </a:ext>
            </a:extLst>
          </p:cNvPr>
          <p:cNvSpPr/>
          <p:nvPr/>
        </p:nvSpPr>
        <p:spPr>
          <a:xfrm>
            <a:off x="3009311" y="4053020"/>
            <a:ext cx="409636" cy="409636"/>
          </a:xfrm>
          <a:prstGeom prst="ellipse">
            <a:avLst/>
          </a:prstGeom>
          <a:noFill/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38EA3F-6449-4870-8F8C-29D4620B071C}"/>
              </a:ext>
            </a:extLst>
          </p:cNvPr>
          <p:cNvSpPr/>
          <p:nvPr/>
        </p:nvSpPr>
        <p:spPr>
          <a:xfrm>
            <a:off x="3009311" y="4558487"/>
            <a:ext cx="409636" cy="409636"/>
          </a:xfrm>
          <a:prstGeom prst="ellipse">
            <a:avLst/>
          </a:prstGeom>
          <a:noFill/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0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A36CA89-A5CD-498D-A41B-F44C00087427}"/>
              </a:ext>
            </a:extLst>
          </p:cNvPr>
          <p:cNvGrpSpPr/>
          <p:nvPr/>
        </p:nvGrpSpPr>
        <p:grpSpPr>
          <a:xfrm>
            <a:off x="2560130" y="2852059"/>
            <a:ext cx="2670628" cy="2670628"/>
            <a:chOff x="2560130" y="2852059"/>
            <a:chExt cx="2670628" cy="267062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0606DED-F3A2-4040-97DB-6FFB59E747E7}"/>
                </a:ext>
              </a:extLst>
            </p:cNvPr>
            <p:cNvSpPr/>
            <p:nvPr/>
          </p:nvSpPr>
          <p:spPr>
            <a:xfrm>
              <a:off x="2560130" y="285205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F106B3-AEF6-4975-9A9F-AE3DD881B536}"/>
                </a:ext>
              </a:extLst>
            </p:cNvPr>
            <p:cNvSpPr txBox="1"/>
            <p:nvPr/>
          </p:nvSpPr>
          <p:spPr>
            <a:xfrm>
              <a:off x="2806872" y="3587208"/>
              <a:ext cx="21771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১৯৬৬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৫ই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ফেব্রুরারি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CB172-1499-4823-9702-CDDEFD6FE4BC}"/>
              </a:ext>
            </a:extLst>
          </p:cNvPr>
          <p:cNvGrpSpPr/>
          <p:nvPr/>
        </p:nvGrpSpPr>
        <p:grpSpPr>
          <a:xfrm>
            <a:off x="5608131" y="2852059"/>
            <a:ext cx="2670628" cy="2670628"/>
            <a:chOff x="5608131" y="2852059"/>
            <a:chExt cx="2670628" cy="26706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1091DB-2B73-4A15-8028-6B4E2C6806F1}"/>
                </a:ext>
              </a:extLst>
            </p:cNvPr>
            <p:cNvSpPr/>
            <p:nvPr/>
          </p:nvSpPr>
          <p:spPr>
            <a:xfrm>
              <a:off x="5608131" y="285205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9AD495-E856-4D57-AF6C-A7725165282C}"/>
                </a:ext>
              </a:extLst>
            </p:cNvPr>
            <p:cNvSpPr txBox="1"/>
            <p:nvPr/>
          </p:nvSpPr>
          <p:spPr>
            <a:xfrm>
              <a:off x="5854873" y="3310209"/>
              <a:ext cx="21771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লাহোরে</a:t>
              </a:r>
              <a:endParaRPr lang="en-US" sz="36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5B1921-C10B-4861-B13E-38C24E4C7668}"/>
              </a:ext>
            </a:extLst>
          </p:cNvPr>
          <p:cNvGrpSpPr/>
          <p:nvPr/>
        </p:nvGrpSpPr>
        <p:grpSpPr>
          <a:xfrm>
            <a:off x="8656132" y="2852059"/>
            <a:ext cx="2670628" cy="2670628"/>
            <a:chOff x="8656132" y="2852059"/>
            <a:chExt cx="2670628" cy="267062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886AA8-3507-4D0B-B7AE-94CDD37988AC}"/>
                </a:ext>
              </a:extLst>
            </p:cNvPr>
            <p:cNvSpPr/>
            <p:nvPr/>
          </p:nvSpPr>
          <p:spPr>
            <a:xfrm>
              <a:off x="8656132" y="285205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18528D-CF9F-4EF9-8A9A-91DBDA50E44B}"/>
                </a:ext>
              </a:extLst>
            </p:cNvPr>
            <p:cNvSpPr txBox="1"/>
            <p:nvPr/>
          </p:nvSpPr>
          <p:spPr>
            <a:xfrm>
              <a:off x="8902874" y="3310209"/>
              <a:ext cx="21771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বিরোধী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সম্মেলন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অনুষ্ঠিত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87E28D-4281-4864-BAF7-A36C016DDD61}"/>
              </a:ext>
            </a:extLst>
          </p:cNvPr>
          <p:cNvGrpSpPr/>
          <p:nvPr/>
        </p:nvGrpSpPr>
        <p:grpSpPr>
          <a:xfrm>
            <a:off x="271088" y="240422"/>
            <a:ext cx="2670628" cy="2670628"/>
            <a:chOff x="271088" y="240422"/>
            <a:chExt cx="2670628" cy="26706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538703-1DCD-4EC5-8621-7222EBEEB5F2}"/>
                </a:ext>
              </a:extLst>
            </p:cNvPr>
            <p:cNvSpPr/>
            <p:nvPr/>
          </p:nvSpPr>
          <p:spPr>
            <a:xfrm>
              <a:off x="271088" y="240422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4A03D1-C592-4907-9867-2EDA577DC29C}"/>
                </a:ext>
              </a:extLst>
            </p:cNvPr>
            <p:cNvSpPr txBox="1"/>
            <p:nvPr/>
          </p:nvSpPr>
          <p:spPr>
            <a:xfrm>
              <a:off x="517830" y="975571"/>
              <a:ext cx="21771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১৯৬৬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৫ই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ফেব্রুরারি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936851-0346-41B8-B728-2339270D52FB}"/>
              </a:ext>
            </a:extLst>
          </p:cNvPr>
          <p:cNvCxnSpPr>
            <a:stCxn id="18" idx="4"/>
            <a:endCxn id="3" idx="0"/>
          </p:cNvCxnSpPr>
          <p:nvPr/>
        </p:nvCxnSpPr>
        <p:spPr>
          <a:xfrm flipV="1">
            <a:off x="1606402" y="2852059"/>
            <a:ext cx="2289042" cy="589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56230C-B472-4369-B67D-F4678A31E6B6}"/>
              </a:ext>
            </a:extLst>
          </p:cNvPr>
          <p:cNvCxnSpPr>
            <a:stCxn id="3" idx="0"/>
            <a:endCxn id="5" idx="0"/>
          </p:cNvCxnSpPr>
          <p:nvPr/>
        </p:nvCxnSpPr>
        <p:spPr>
          <a:xfrm>
            <a:off x="3895444" y="2852059"/>
            <a:ext cx="3048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931119-71FD-4C38-A7EA-6D72F54A364D}"/>
              </a:ext>
            </a:extLst>
          </p:cNvPr>
          <p:cNvCxnSpPr>
            <a:stCxn id="5" idx="0"/>
            <a:endCxn id="7" idx="0"/>
          </p:cNvCxnSpPr>
          <p:nvPr/>
        </p:nvCxnSpPr>
        <p:spPr>
          <a:xfrm>
            <a:off x="6943445" y="2852059"/>
            <a:ext cx="3048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77D765-704D-477B-9829-143E8C17623C}"/>
              </a:ext>
            </a:extLst>
          </p:cNvPr>
          <p:cNvSpPr txBox="1"/>
          <p:nvPr/>
        </p:nvSpPr>
        <p:spPr>
          <a:xfrm>
            <a:off x="4606406" y="692810"/>
            <a:ext cx="404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509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E530A-5AEA-4CD8-AA1A-D7CFB55C4FC9}"/>
              </a:ext>
            </a:extLst>
          </p:cNvPr>
          <p:cNvGrpSpPr/>
          <p:nvPr/>
        </p:nvGrpSpPr>
        <p:grpSpPr>
          <a:xfrm>
            <a:off x="2573286" y="2852059"/>
            <a:ext cx="2670628" cy="2670628"/>
            <a:chOff x="2573286" y="2852059"/>
            <a:chExt cx="2670628" cy="267062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E9E6E85-73CB-4A08-8CD2-E062EEC07487}"/>
                </a:ext>
              </a:extLst>
            </p:cNvPr>
            <p:cNvSpPr/>
            <p:nvPr/>
          </p:nvSpPr>
          <p:spPr>
            <a:xfrm>
              <a:off x="2573286" y="285205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B96B1C-C2AE-42D4-A6B0-11E6E6603AB2}"/>
                </a:ext>
              </a:extLst>
            </p:cNvPr>
            <p:cNvSpPr txBox="1"/>
            <p:nvPr/>
          </p:nvSpPr>
          <p:spPr>
            <a:xfrm>
              <a:off x="2587798" y="3647444"/>
              <a:ext cx="2656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বাঙালীর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972150-6AA2-410B-8D78-484A0701E213}"/>
              </a:ext>
            </a:extLst>
          </p:cNvPr>
          <p:cNvGrpSpPr/>
          <p:nvPr/>
        </p:nvGrpSpPr>
        <p:grpSpPr>
          <a:xfrm>
            <a:off x="5628544" y="2852059"/>
            <a:ext cx="2670628" cy="2670628"/>
            <a:chOff x="5628544" y="2852059"/>
            <a:chExt cx="2670628" cy="267062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515417-C23E-4320-ADDC-02B310B961DC}"/>
                </a:ext>
              </a:extLst>
            </p:cNvPr>
            <p:cNvSpPr/>
            <p:nvPr/>
          </p:nvSpPr>
          <p:spPr>
            <a:xfrm>
              <a:off x="5628544" y="285205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E07EC7-FDD1-4449-9898-0584F09375E6}"/>
                </a:ext>
              </a:extLst>
            </p:cNvPr>
            <p:cNvSpPr txBox="1"/>
            <p:nvPr/>
          </p:nvSpPr>
          <p:spPr>
            <a:xfrm>
              <a:off x="5643056" y="3647444"/>
              <a:ext cx="2656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কর্মসূচি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ঘোষণা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7E51A2-2D48-41F7-BC78-87F97A4B3706}"/>
              </a:ext>
            </a:extLst>
          </p:cNvPr>
          <p:cNvGrpSpPr/>
          <p:nvPr/>
        </p:nvGrpSpPr>
        <p:grpSpPr>
          <a:xfrm>
            <a:off x="8683802" y="2852059"/>
            <a:ext cx="2670628" cy="2670628"/>
            <a:chOff x="8683802" y="2852059"/>
            <a:chExt cx="2670628" cy="267062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CDAC79-F19F-4273-AC2F-3D8D4F94A20D}"/>
                </a:ext>
              </a:extLst>
            </p:cNvPr>
            <p:cNvSpPr/>
            <p:nvPr/>
          </p:nvSpPr>
          <p:spPr>
            <a:xfrm>
              <a:off x="8683802" y="285205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651013-43C0-45A0-B334-1EE38C039BB0}"/>
                </a:ext>
              </a:extLst>
            </p:cNvPr>
            <p:cNvSpPr txBox="1"/>
            <p:nvPr/>
          </p:nvSpPr>
          <p:spPr>
            <a:xfrm>
              <a:off x="8698314" y="3647444"/>
              <a:ext cx="2656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স্বায়ত্তশাসনের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দাবি</a:t>
              </a:r>
              <a:r>
                <a:rPr lang="en-US" sz="3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900002-ED58-4D1F-B70C-E97E6F2603C9}"/>
              </a:ext>
            </a:extLst>
          </p:cNvPr>
          <p:cNvGrpSpPr/>
          <p:nvPr/>
        </p:nvGrpSpPr>
        <p:grpSpPr>
          <a:xfrm>
            <a:off x="271088" y="240422"/>
            <a:ext cx="2670628" cy="2670628"/>
            <a:chOff x="9521374" y="304799"/>
            <a:chExt cx="2670628" cy="26706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656774-507E-48D1-9FCB-5134E805A548}"/>
                </a:ext>
              </a:extLst>
            </p:cNvPr>
            <p:cNvSpPr/>
            <p:nvPr/>
          </p:nvSpPr>
          <p:spPr>
            <a:xfrm>
              <a:off x="9521374" y="304799"/>
              <a:ext cx="2670628" cy="26706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Bangabandhu Sheikh Mujibur Rhaman | বঙ্গবন্ধু শেখ মুজিবুর রহমান - Fine  Vector Art">
              <a:extLst>
                <a:ext uri="{FF2B5EF4-FFF2-40B4-BE49-F238E27FC236}">
                  <a16:creationId xmlns:a16="http://schemas.microsoft.com/office/drawing/2014/main" id="{3383346E-B83D-4C5C-B1E1-FA14B62330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53" b="93035" l="9562" r="89243">
                          <a14:foregroundMark x1="38247" y1="73632" x2="37849" y2="83085"/>
                          <a14:foregroundMark x1="37052" y1="81592" x2="34661" y2="88060"/>
                          <a14:foregroundMark x1="28685" y1="71144" x2="25498" y2="84080"/>
                          <a14:foregroundMark x1="31076" y1="66667" x2="39044" y2="55721"/>
                          <a14:foregroundMark x1="73307" y1="77612" x2="76892" y2="89055"/>
                          <a14:foregroundMark x1="64143" y1="59204" x2="60159" y2="54726"/>
                          <a14:foregroundMark x1="37052" y1="86567" x2="40239" y2="88060"/>
                          <a14:foregroundMark x1="25498" y1="87562" x2="31474" y2="90050"/>
                          <a14:foregroundMark x1="37052" y1="88557" x2="41036" y2="89552"/>
                          <a14:foregroundMark x1="66534" y1="88060" x2="65339" y2="79104"/>
                          <a14:foregroundMark x1="79283" y1="90050" x2="73307" y2="90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964" r="17138" b="8964"/>
            <a:stretch/>
          </p:blipFill>
          <p:spPr bwMode="auto">
            <a:xfrm>
              <a:off x="9589438" y="440927"/>
              <a:ext cx="2534500" cy="25345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23F57C-4A0B-48D2-BB92-97938CD8EB57}"/>
              </a:ext>
            </a:extLst>
          </p:cNvPr>
          <p:cNvCxnSpPr/>
          <p:nvPr/>
        </p:nvCxnSpPr>
        <p:spPr>
          <a:xfrm flipV="1">
            <a:off x="1606402" y="2852059"/>
            <a:ext cx="2289042" cy="589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3E6F64-360C-4F38-9B79-6C1D0EFCAF2F}"/>
              </a:ext>
            </a:extLst>
          </p:cNvPr>
          <p:cNvCxnSpPr/>
          <p:nvPr/>
        </p:nvCxnSpPr>
        <p:spPr>
          <a:xfrm>
            <a:off x="3895444" y="2852059"/>
            <a:ext cx="3048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F4662F-C788-4E9F-A9F4-91F24E391470}"/>
              </a:ext>
            </a:extLst>
          </p:cNvPr>
          <p:cNvCxnSpPr/>
          <p:nvPr/>
        </p:nvCxnSpPr>
        <p:spPr>
          <a:xfrm>
            <a:off x="6943445" y="2852059"/>
            <a:ext cx="3048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DEC0E2-B24D-4E77-9ABB-215468E502DC}"/>
              </a:ext>
            </a:extLst>
          </p:cNvPr>
          <p:cNvSpPr txBox="1"/>
          <p:nvPr/>
        </p:nvSpPr>
        <p:spPr>
          <a:xfrm>
            <a:off x="4606406" y="692810"/>
            <a:ext cx="404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2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2546</TotalTime>
  <Words>709</Words>
  <Application>Microsoft Office PowerPoint</Application>
  <PresentationFormat>Widescreen</PresentationFormat>
  <Paragraphs>90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Oxygen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Achintya Mondal</cp:lastModifiedBy>
  <cp:revision>182</cp:revision>
  <dcterms:created xsi:type="dcterms:W3CDTF">2020-09-18T16:17:12Z</dcterms:created>
  <dcterms:modified xsi:type="dcterms:W3CDTF">2020-10-02T16:57:12Z</dcterms:modified>
</cp:coreProperties>
</file>