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2" r:id="rId7"/>
    <p:sldId id="277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5143500" type="screen16x9"/>
  <p:notesSz cx="6858000" cy="9144000"/>
  <p:defaultTextStyle>
    <a:defPPr>
      <a:defRPr lang="en-US"/>
    </a:defPPr>
    <a:lvl1pPr marL="0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3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9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8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1" algn="l" defTabSz="9142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0" autoAdjust="0"/>
    <p:restoredTop sz="94660"/>
  </p:normalViewPr>
  <p:slideViewPr>
    <p:cSldViewPr>
      <p:cViewPr>
        <p:scale>
          <a:sx n="93" d="100"/>
          <a:sy n="93" d="100"/>
        </p:scale>
        <p:origin x="-8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38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38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38" indent="0">
              <a:buNone/>
              <a:defRPr sz="900"/>
            </a:lvl7pPr>
            <a:lvl8pPr marL="3199745" indent="0">
              <a:buNone/>
              <a:defRPr sz="900"/>
            </a:lvl8pPr>
            <a:lvl9pPr marL="36568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38" indent="0">
              <a:buNone/>
              <a:defRPr sz="2000"/>
            </a:lvl7pPr>
            <a:lvl8pPr marL="3199745" indent="0">
              <a:buNone/>
              <a:defRPr sz="2000"/>
            </a:lvl8pPr>
            <a:lvl9pPr marL="36568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38" indent="0">
              <a:buNone/>
              <a:defRPr sz="900"/>
            </a:lvl7pPr>
            <a:lvl8pPr marL="3199745" indent="0">
              <a:buNone/>
              <a:defRPr sz="900"/>
            </a:lvl8pPr>
            <a:lvl9pPr marL="36568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706A-D177-4019-ACD2-133B4FBD311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6433-96FA-4B25-B556-F75BA6D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6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21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1" algn="l" defTabSz="9142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3" algn="l" defTabSz="9142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3" algn="l" defTabSz="9142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9" indent="-228553" algn="l" defTabSz="91421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5" indent="-228553" algn="l" defTabSz="9142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9142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8" indent="-228553" algn="l" defTabSz="9142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3" algn="l" defTabSz="9142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8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1" algn="l" defTabSz="9142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6850" y="-25783"/>
            <a:ext cx="9143998" cy="5133109"/>
            <a:chOff x="2" y="36174"/>
            <a:chExt cx="9143998" cy="51331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3" y="36174"/>
              <a:ext cx="8333507" cy="479194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710" y="36174"/>
              <a:ext cx="353290" cy="51331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42907"/>
              <a:ext cx="353291" cy="511232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68949" y="3638550"/>
              <a:ext cx="77724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31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09" y="31173"/>
            <a:ext cx="353291" cy="5112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1549"/>
            <a:ext cx="3200400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5"/>
          <a:stretch/>
        </p:blipFill>
        <p:spPr>
          <a:xfrm>
            <a:off x="4267200" y="971548"/>
            <a:ext cx="3581400" cy="3000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3293" y="285750"/>
            <a:ext cx="833350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প্রদানকারী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61949"/>
            <a:ext cx="7898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909784"/>
            <a:ext cx="7772400" cy="3947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বিত্তহীন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আত্মকর্মসংস্থানমূলক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উদ্ধুদ্ধকরণ,দক্ষতা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দান,ক্ষুদ্র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দুস্থ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657350"/>
            <a:ext cx="7620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873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856" y="39287"/>
            <a:ext cx="9116288" cy="5133109"/>
            <a:chOff x="2" y="0"/>
            <a:chExt cx="9116288" cy="5133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0" y="0"/>
              <a:ext cx="353290" cy="51331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20782"/>
              <a:ext cx="353291" cy="51123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491" y="627463"/>
              <a:ext cx="6667500" cy="34004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0" y="871537"/>
              <a:ext cx="1937652" cy="1705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1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209549"/>
            <a:ext cx="5331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১.বাংলাদেশ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339" y="1047750"/>
            <a:ext cx="80010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ফি-এর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কর্মসূচীর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প্রতিষ্ঠাকরণ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উদ্যোক্তা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685158"/>
            <a:ext cx="3376613" cy="3715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4"/>
          <a:stretch/>
        </p:blipFill>
        <p:spPr>
          <a:xfrm>
            <a:off x="3962400" y="685158"/>
            <a:ext cx="4572000" cy="37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1200" y="133350"/>
            <a:ext cx="4653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045" y="971839"/>
            <a:ext cx="80772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দুস্থ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আধা-শিক্ষিত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উদ্যেশ্য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উদ্যোগী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51" y="2422989"/>
            <a:ext cx="41910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4718"/>
            <a:ext cx="41910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4" y="508784"/>
            <a:ext cx="2762250" cy="31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13335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895350"/>
            <a:ext cx="79248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বিআরডিবি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দূস্থ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বৃত্তিমূলক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ওউপজেলায়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বিআরডিবি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66554"/>
            <a:ext cx="480060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8150"/>
            <a:ext cx="3352800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5287"/>
            <a:ext cx="34290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4345" y="1657350"/>
            <a:ext cx="7162800" cy="3416302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হাওলাদার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জুলিওকুরী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পাকদী,চরমুগরিয়া,মাদারীপুর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457200"/>
            <a:ext cx="4572000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spcCol="0"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8185" y="430016"/>
            <a:ext cx="5056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681" y="1079986"/>
            <a:ext cx="8077200" cy="3849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প্রাপ্তরাই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6113"/>
            <a:ext cx="2895600" cy="4731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3350"/>
            <a:ext cx="4648200" cy="198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81802"/>
            <a:ext cx="4648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72651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09" y="-95250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3293" y="942092"/>
            <a:ext cx="8257307" cy="3839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মাধ‌্যমে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যুবক-যুবতীদের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মৎস‌্য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নার্সারী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কম্পি্উটার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09" y="-95250"/>
            <a:ext cx="3532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06094"/>
            <a:ext cx="3581400" cy="3008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66750"/>
            <a:ext cx="4038600" cy="304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1200" y="4019550"/>
            <a:ext cx="3733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নট্রামস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361950"/>
            <a:ext cx="175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নট্রামস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09" y="-95250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200150"/>
            <a:ext cx="82296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নট্রামস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যুবক-যুবতী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25266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09" y="-95250"/>
            <a:ext cx="3532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0890"/>
            <a:ext cx="2057400" cy="1477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1962150"/>
            <a:ext cx="7391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নট্রামস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বিআরডিবি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19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25266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09" y="-95250"/>
            <a:ext cx="3532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3" y="20782"/>
            <a:ext cx="2542307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781"/>
            <a:ext cx="2465798" cy="18288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114550"/>
            <a:ext cx="7848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১.আত্মকর্মসংস্থানের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২.মহিলা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মন্ত্রনালয়ের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25266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09" y="-95250"/>
            <a:ext cx="3532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3" y="38448"/>
            <a:ext cx="2619375" cy="1743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962150"/>
            <a:ext cx="81534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প্রদানকারী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প্রত‌্যেক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32" y="31173"/>
            <a:ext cx="353291" cy="51123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9332" y="1038118"/>
            <a:ext cx="7924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অসংখ‌্য</a:t>
            </a:r>
            <a:r>
              <a:rPr lang="en-US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ধন‌্যবাদ</a:t>
            </a:r>
            <a:endParaRPr lang="en-US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1" y="315253"/>
            <a:ext cx="8333506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71450"/>
            <a:ext cx="7239000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spcCol="0"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257300"/>
            <a:ext cx="7239000" cy="325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spcCol="0"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উদ্যেগ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11" y="5196"/>
            <a:ext cx="353291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2552"/>
            <a:ext cx="3733800" cy="2254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71550"/>
            <a:ext cx="3660648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0" y="209550"/>
            <a:ext cx="495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3638550"/>
            <a:ext cx="533552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285750"/>
            <a:ext cx="495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766454"/>
            <a:ext cx="7620000" cy="2329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আত্বকর্মসংস্থানে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প্রদানকারী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Training Institutes for Helping Self-employment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209550"/>
            <a:ext cx="5410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85891"/>
            <a:ext cx="81534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১.আত্মকর্মসংস্থান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২.আত্মকর্মসংস্থানে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প্রদানকারী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৩.আত্মকর্মসংস্থানে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প্রদানকারী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৪.আত্মকর্মসংস্থানে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19150"/>
            <a:ext cx="35814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19150"/>
            <a:ext cx="35814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09" y="31173"/>
            <a:ext cx="353291" cy="5112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3714750"/>
            <a:ext cx="266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3676650"/>
            <a:ext cx="266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2191" y="4324350"/>
            <a:ext cx="502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61950"/>
            <a:ext cx="6400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685800" y="1504950"/>
            <a:ext cx="78486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2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53290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82"/>
            <a:ext cx="353291" cy="51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264988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আত্বকর্মসংস্থানে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914400" y="911319"/>
            <a:ext cx="7391400" cy="3870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১.বাংলাদেশ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২.মহিলা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মন্ত্রনালয়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৩.বাংলাদেশ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৪.গ্রামীন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৫.যুব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৬.নট্রামস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545</Words>
  <Application>Microsoft Office PowerPoint</Application>
  <PresentationFormat>On-screen Show (16:9)</PresentationFormat>
  <Paragraphs>76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juliokurie</dc:creator>
  <cp:lastModifiedBy>juliokurie</cp:lastModifiedBy>
  <cp:revision>36</cp:revision>
  <dcterms:created xsi:type="dcterms:W3CDTF">2020-09-27T16:27:12Z</dcterms:created>
  <dcterms:modified xsi:type="dcterms:W3CDTF">2020-10-01T18:43:08Z</dcterms:modified>
</cp:coreProperties>
</file>