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82" r:id="rId5"/>
    <p:sldId id="260" r:id="rId6"/>
    <p:sldId id="261" r:id="rId7"/>
    <p:sldId id="283" r:id="rId8"/>
    <p:sldId id="284" r:id="rId9"/>
    <p:sldId id="285" r:id="rId10"/>
    <p:sldId id="286" r:id="rId11"/>
    <p:sldId id="288" r:id="rId12"/>
    <p:sldId id="262" r:id="rId13"/>
    <p:sldId id="287" r:id="rId14"/>
    <p:sldId id="289" r:id="rId15"/>
    <p:sldId id="290" r:id="rId16"/>
    <p:sldId id="273" r:id="rId17"/>
    <p:sldId id="271" r:id="rId18"/>
    <p:sldId id="274" r:id="rId19"/>
    <p:sldId id="277" r:id="rId20"/>
    <p:sldId id="278" r:id="rId21"/>
  </p:sldIdLst>
  <p:sldSz cx="18288000" cy="9144000"/>
  <p:notesSz cx="6858000" cy="9144000"/>
  <p:defaultTextStyle>
    <a:defPPr>
      <a:defRPr lang="en-US"/>
    </a:defPPr>
    <a:lvl1pPr marL="0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3732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7464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51197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34929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18661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702393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86126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69858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04" y="60"/>
      </p:cViewPr>
      <p:guideLst>
        <p:guide orient="horz" pos="288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840568"/>
            <a:ext cx="155448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81600"/>
            <a:ext cx="12801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3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51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702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86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6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66185"/>
            <a:ext cx="411480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66185"/>
            <a:ext cx="1203960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5875867"/>
            <a:ext cx="15544800" cy="1816100"/>
          </a:xfrm>
        </p:spPr>
        <p:txBody>
          <a:bodyPr anchor="t"/>
          <a:lstStyle>
            <a:lvl1pPr algn="l">
              <a:defRPr sz="6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3875618"/>
            <a:ext cx="15544800" cy="2000249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8373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746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5119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3492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1866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7023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86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698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33601"/>
            <a:ext cx="8077200" cy="6034617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133601"/>
            <a:ext cx="8077200" cy="6034617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46817"/>
            <a:ext cx="8080376" cy="853016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783732" indent="0">
              <a:buNone/>
              <a:defRPr sz="3400" b="1"/>
            </a:lvl2pPr>
            <a:lvl3pPr marL="1567464" indent="0">
              <a:buNone/>
              <a:defRPr sz="3100" b="1"/>
            </a:lvl3pPr>
            <a:lvl4pPr marL="2351197" indent="0">
              <a:buNone/>
              <a:defRPr sz="2700" b="1"/>
            </a:lvl4pPr>
            <a:lvl5pPr marL="3134929" indent="0">
              <a:buNone/>
              <a:defRPr sz="2700" b="1"/>
            </a:lvl5pPr>
            <a:lvl6pPr marL="3918661" indent="0">
              <a:buNone/>
              <a:defRPr sz="2700" b="1"/>
            </a:lvl6pPr>
            <a:lvl7pPr marL="4702393" indent="0">
              <a:buNone/>
              <a:defRPr sz="2700" b="1"/>
            </a:lvl7pPr>
            <a:lvl8pPr marL="5486126" indent="0">
              <a:buNone/>
              <a:defRPr sz="2700" b="1"/>
            </a:lvl8pPr>
            <a:lvl9pPr marL="6269858" indent="0">
              <a:buNone/>
              <a:defRPr sz="2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899833"/>
            <a:ext cx="8080376" cy="5268384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046817"/>
            <a:ext cx="8083550" cy="853016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783732" indent="0">
              <a:buNone/>
              <a:defRPr sz="3400" b="1"/>
            </a:lvl2pPr>
            <a:lvl3pPr marL="1567464" indent="0">
              <a:buNone/>
              <a:defRPr sz="3100" b="1"/>
            </a:lvl3pPr>
            <a:lvl4pPr marL="2351197" indent="0">
              <a:buNone/>
              <a:defRPr sz="2700" b="1"/>
            </a:lvl4pPr>
            <a:lvl5pPr marL="3134929" indent="0">
              <a:buNone/>
              <a:defRPr sz="2700" b="1"/>
            </a:lvl5pPr>
            <a:lvl6pPr marL="3918661" indent="0">
              <a:buNone/>
              <a:defRPr sz="2700" b="1"/>
            </a:lvl6pPr>
            <a:lvl7pPr marL="4702393" indent="0">
              <a:buNone/>
              <a:defRPr sz="2700" b="1"/>
            </a:lvl7pPr>
            <a:lvl8pPr marL="5486126" indent="0">
              <a:buNone/>
              <a:defRPr sz="2700" b="1"/>
            </a:lvl8pPr>
            <a:lvl9pPr marL="6269858" indent="0">
              <a:buNone/>
              <a:defRPr sz="2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2899833"/>
            <a:ext cx="8083550" cy="5268384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64067"/>
            <a:ext cx="6016626" cy="1549400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364067"/>
            <a:ext cx="10223500" cy="7804151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1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1913467"/>
            <a:ext cx="6016626" cy="6254751"/>
          </a:xfrm>
        </p:spPr>
        <p:txBody>
          <a:bodyPr/>
          <a:lstStyle>
            <a:lvl1pPr marL="0" indent="0">
              <a:buNone/>
              <a:defRPr sz="2400"/>
            </a:lvl1pPr>
            <a:lvl2pPr marL="783732" indent="0">
              <a:buNone/>
              <a:defRPr sz="2100"/>
            </a:lvl2pPr>
            <a:lvl3pPr marL="1567464" indent="0">
              <a:buNone/>
              <a:defRPr sz="1700"/>
            </a:lvl3pPr>
            <a:lvl4pPr marL="2351197" indent="0">
              <a:buNone/>
              <a:defRPr sz="1500"/>
            </a:lvl4pPr>
            <a:lvl5pPr marL="3134929" indent="0">
              <a:buNone/>
              <a:defRPr sz="1500"/>
            </a:lvl5pPr>
            <a:lvl6pPr marL="3918661" indent="0">
              <a:buNone/>
              <a:defRPr sz="1500"/>
            </a:lvl6pPr>
            <a:lvl7pPr marL="4702393" indent="0">
              <a:buNone/>
              <a:defRPr sz="1500"/>
            </a:lvl7pPr>
            <a:lvl8pPr marL="5486126" indent="0">
              <a:buNone/>
              <a:defRPr sz="1500"/>
            </a:lvl8pPr>
            <a:lvl9pPr marL="626985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6400800"/>
            <a:ext cx="10972800" cy="755651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817033"/>
            <a:ext cx="10972800" cy="5486400"/>
          </a:xfrm>
        </p:spPr>
        <p:txBody>
          <a:bodyPr/>
          <a:lstStyle>
            <a:lvl1pPr marL="0" indent="0">
              <a:buNone/>
              <a:defRPr sz="5500"/>
            </a:lvl1pPr>
            <a:lvl2pPr marL="783732" indent="0">
              <a:buNone/>
              <a:defRPr sz="4800"/>
            </a:lvl2pPr>
            <a:lvl3pPr marL="1567464" indent="0">
              <a:buNone/>
              <a:defRPr sz="4100"/>
            </a:lvl3pPr>
            <a:lvl4pPr marL="2351197" indent="0">
              <a:buNone/>
              <a:defRPr sz="3400"/>
            </a:lvl4pPr>
            <a:lvl5pPr marL="3134929" indent="0">
              <a:buNone/>
              <a:defRPr sz="3400"/>
            </a:lvl5pPr>
            <a:lvl6pPr marL="3918661" indent="0">
              <a:buNone/>
              <a:defRPr sz="3400"/>
            </a:lvl6pPr>
            <a:lvl7pPr marL="4702393" indent="0">
              <a:buNone/>
              <a:defRPr sz="3400"/>
            </a:lvl7pPr>
            <a:lvl8pPr marL="5486126" indent="0">
              <a:buNone/>
              <a:defRPr sz="3400"/>
            </a:lvl8pPr>
            <a:lvl9pPr marL="6269858" indent="0">
              <a:buNone/>
              <a:defRPr sz="3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7156451"/>
            <a:ext cx="10972800" cy="1073149"/>
          </a:xfrm>
        </p:spPr>
        <p:txBody>
          <a:bodyPr/>
          <a:lstStyle>
            <a:lvl1pPr marL="0" indent="0">
              <a:buNone/>
              <a:defRPr sz="2400"/>
            </a:lvl1pPr>
            <a:lvl2pPr marL="783732" indent="0">
              <a:buNone/>
              <a:defRPr sz="2100"/>
            </a:lvl2pPr>
            <a:lvl3pPr marL="1567464" indent="0">
              <a:buNone/>
              <a:defRPr sz="1700"/>
            </a:lvl3pPr>
            <a:lvl4pPr marL="2351197" indent="0">
              <a:buNone/>
              <a:defRPr sz="1500"/>
            </a:lvl4pPr>
            <a:lvl5pPr marL="3134929" indent="0">
              <a:buNone/>
              <a:defRPr sz="1500"/>
            </a:lvl5pPr>
            <a:lvl6pPr marL="3918661" indent="0">
              <a:buNone/>
              <a:defRPr sz="1500"/>
            </a:lvl6pPr>
            <a:lvl7pPr marL="4702393" indent="0">
              <a:buNone/>
              <a:defRPr sz="1500"/>
            </a:lvl7pPr>
            <a:lvl8pPr marL="5486126" indent="0">
              <a:buNone/>
              <a:defRPr sz="1500"/>
            </a:lvl8pPr>
            <a:lvl9pPr marL="626985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66184"/>
            <a:ext cx="16459200" cy="1524000"/>
          </a:xfrm>
          <a:prstGeom prst="rect">
            <a:avLst/>
          </a:prstGeom>
        </p:spPr>
        <p:txBody>
          <a:bodyPr vert="horz" lIns="156746" tIns="78373" rIns="156746" bIns="7837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133601"/>
            <a:ext cx="16459200" cy="6034617"/>
          </a:xfrm>
          <a:prstGeom prst="rect">
            <a:avLst/>
          </a:prstGeom>
        </p:spPr>
        <p:txBody>
          <a:bodyPr vert="horz" lIns="156746" tIns="78373" rIns="156746" bIns="7837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8475134"/>
            <a:ext cx="4267200" cy="486833"/>
          </a:xfrm>
          <a:prstGeom prst="rect">
            <a:avLst/>
          </a:prstGeom>
        </p:spPr>
        <p:txBody>
          <a:bodyPr vert="horz" lIns="156746" tIns="78373" rIns="156746" bIns="78373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8475134"/>
            <a:ext cx="5791200" cy="486833"/>
          </a:xfrm>
          <a:prstGeom prst="rect">
            <a:avLst/>
          </a:prstGeom>
        </p:spPr>
        <p:txBody>
          <a:bodyPr vert="horz" lIns="156746" tIns="78373" rIns="156746" bIns="78373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8475134"/>
            <a:ext cx="4267200" cy="486833"/>
          </a:xfrm>
          <a:prstGeom prst="rect">
            <a:avLst/>
          </a:prstGeom>
        </p:spPr>
        <p:txBody>
          <a:bodyPr vert="horz" lIns="156746" tIns="78373" rIns="156746" bIns="78373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7464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7799" indent="-587799" algn="l" defTabSz="1567464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273565" indent="-489833" algn="l" defTabSz="156746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9331" indent="-391866" algn="l" defTabSz="1567464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indent="-391866" algn="l" defTabSz="156746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26795" indent="-391866" algn="l" defTabSz="1567464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10527" indent="-391866" algn="l" defTabSz="156746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94260" indent="-391866" algn="l" defTabSz="156746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77992" indent="-391866" algn="l" defTabSz="156746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61724" indent="-391866" algn="l" defTabSz="156746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3732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464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51197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34929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18661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02393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126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858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-Flowers-Powerpoint-Background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4" name="Flowchart: Direct Access Storage 3"/>
          <p:cNvSpPr/>
          <p:nvPr/>
        </p:nvSpPr>
        <p:spPr>
          <a:xfrm>
            <a:off x="304800" y="-1"/>
            <a:ext cx="17983200" cy="1938992"/>
          </a:xfrm>
          <a:prstGeom prst="flowChartMagneticDrum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সবাইকে বাংলাদেশ ও বিশ্ব পরিচয়ের পাঠে স্বাগতম </a:t>
            </a:r>
            <a:endParaRPr lang="en-US" sz="6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77800" y="248186"/>
            <a:ext cx="4800600" cy="14282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41858-122F-461A-9E9E-49F7FB88C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938991"/>
            <a:ext cx="17830801" cy="7357409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1E66C5-5009-4E9C-9E80-16E83990C269}"/>
              </a:ext>
            </a:extLst>
          </p:cNvPr>
          <p:cNvSpPr txBox="1"/>
          <p:nvPr/>
        </p:nvSpPr>
        <p:spPr>
          <a:xfrm>
            <a:off x="3132406" y="6733019"/>
            <a:ext cx="12023188" cy="2410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সম্প্রীতি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সহযোগিতার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উপলব্ধি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বিশ্বযুদ্ধের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১৯৪৫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২৪শে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জাতিসঙ্ঘ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১৯৭৪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১৭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জাতিসঙ্ঘের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সদস্যপদ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১৯৩।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A5BFBD-F500-4F49-9A2B-9E0DFC3740F3}"/>
              </a:ext>
            </a:extLst>
          </p:cNvPr>
          <p:cNvSpPr txBox="1"/>
          <p:nvPr/>
        </p:nvSpPr>
        <p:spPr>
          <a:xfrm>
            <a:off x="6404444" y="258045"/>
            <a:ext cx="4803763" cy="748988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67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spc="-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267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spc="-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4267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spc="-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267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spc="-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267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7C515-436B-4530-8DEA-BE0C274AA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007033"/>
            <a:ext cx="11430000" cy="554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">
            <a:extLst>
              <a:ext uri="{FF2B5EF4-FFF2-40B4-BE49-F238E27FC236}">
                <a16:creationId xmlns:a16="http://schemas.microsoft.com/office/drawing/2014/main" id="{B1C300C5-553F-4292-87F1-72E5E8A977A6}"/>
              </a:ext>
            </a:extLst>
          </p:cNvPr>
          <p:cNvSpPr/>
          <p:nvPr/>
        </p:nvSpPr>
        <p:spPr>
          <a:xfrm>
            <a:off x="8351719" y="912848"/>
            <a:ext cx="2194160" cy="2093433"/>
          </a:xfrm>
          <a:custGeom>
            <a:avLst/>
            <a:gdLst>
              <a:gd name="connsiteX0" fmla="*/ 0 w 1389161"/>
              <a:gd name="connsiteY0" fmla="*/ 694581 h 1389161"/>
              <a:gd name="connsiteX1" fmla="*/ 694581 w 1389161"/>
              <a:gd name="connsiteY1" fmla="*/ 0 h 1389161"/>
              <a:gd name="connsiteX2" fmla="*/ 1389162 w 1389161"/>
              <a:gd name="connsiteY2" fmla="*/ 694581 h 1389161"/>
              <a:gd name="connsiteX3" fmla="*/ 694581 w 1389161"/>
              <a:gd name="connsiteY3" fmla="*/ 1389162 h 1389161"/>
              <a:gd name="connsiteX4" fmla="*/ 0 w 1389161"/>
              <a:gd name="connsiteY4" fmla="*/ 694581 h 138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161" h="1389161">
                <a:moveTo>
                  <a:pt x="0" y="694581"/>
                </a:moveTo>
                <a:cubicBezTo>
                  <a:pt x="0" y="310975"/>
                  <a:pt x="310975" y="0"/>
                  <a:pt x="694581" y="0"/>
                </a:cubicBezTo>
                <a:cubicBezTo>
                  <a:pt x="1078187" y="0"/>
                  <a:pt x="1389162" y="310975"/>
                  <a:pt x="1389162" y="694581"/>
                </a:cubicBezTo>
                <a:cubicBezTo>
                  <a:pt x="1389162" y="1078187"/>
                  <a:pt x="1078187" y="1389162"/>
                  <a:pt x="694581" y="1389162"/>
                </a:cubicBezTo>
                <a:cubicBezTo>
                  <a:pt x="310975" y="1389162"/>
                  <a:pt x="0" y="1078187"/>
                  <a:pt x="0" y="69458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07950" contourW="12700">
            <a:bevelT w="177800" h="215900"/>
            <a:bevelB w="25400"/>
            <a:extrusionClr>
              <a:schemeClr val="accent2">
                <a:lumMod val="75000"/>
              </a:schemeClr>
            </a:extrusionClr>
            <a:contourClr>
              <a:schemeClr val="accent4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891" tIns="311891" rIns="311891" bIns="311891" numCol="1" spcCol="1270" anchor="ctr" anchorCtr="0">
            <a:noAutofit/>
          </a:bodyPr>
          <a:lstStyle/>
          <a:p>
            <a:pPr algn="ctr" defTabSz="142236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3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সচিবালয়</a:t>
            </a:r>
            <a:endParaRPr lang="en-US" sz="3733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41">
            <a:extLst>
              <a:ext uri="{FF2B5EF4-FFF2-40B4-BE49-F238E27FC236}">
                <a16:creationId xmlns:a16="http://schemas.microsoft.com/office/drawing/2014/main" id="{1C610494-D414-4289-B6D8-9028E354F41D}"/>
              </a:ext>
            </a:extLst>
          </p:cNvPr>
          <p:cNvSpPr/>
          <p:nvPr/>
        </p:nvSpPr>
        <p:spPr>
          <a:xfrm>
            <a:off x="10974757" y="2540781"/>
            <a:ext cx="2194160" cy="2093433"/>
          </a:xfrm>
          <a:custGeom>
            <a:avLst/>
            <a:gdLst>
              <a:gd name="connsiteX0" fmla="*/ 0 w 1389161"/>
              <a:gd name="connsiteY0" fmla="*/ 694581 h 1389161"/>
              <a:gd name="connsiteX1" fmla="*/ 694581 w 1389161"/>
              <a:gd name="connsiteY1" fmla="*/ 0 h 1389161"/>
              <a:gd name="connsiteX2" fmla="*/ 1389162 w 1389161"/>
              <a:gd name="connsiteY2" fmla="*/ 694581 h 1389161"/>
              <a:gd name="connsiteX3" fmla="*/ 694581 w 1389161"/>
              <a:gd name="connsiteY3" fmla="*/ 1389162 h 1389161"/>
              <a:gd name="connsiteX4" fmla="*/ 0 w 1389161"/>
              <a:gd name="connsiteY4" fmla="*/ 694581 h 138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161" h="1389161">
                <a:moveTo>
                  <a:pt x="0" y="694581"/>
                </a:moveTo>
                <a:cubicBezTo>
                  <a:pt x="0" y="310975"/>
                  <a:pt x="310975" y="0"/>
                  <a:pt x="694581" y="0"/>
                </a:cubicBezTo>
                <a:cubicBezTo>
                  <a:pt x="1078187" y="0"/>
                  <a:pt x="1389162" y="310975"/>
                  <a:pt x="1389162" y="694581"/>
                </a:cubicBezTo>
                <a:cubicBezTo>
                  <a:pt x="1389162" y="1078187"/>
                  <a:pt x="1078187" y="1389162"/>
                  <a:pt x="694581" y="1389162"/>
                </a:cubicBezTo>
                <a:cubicBezTo>
                  <a:pt x="310975" y="1389162"/>
                  <a:pt x="0" y="1078187"/>
                  <a:pt x="0" y="694581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93700" h="2476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664" tIns="318664" rIns="318664" bIns="318664" numCol="1" spcCol="1270" anchor="ctr" anchorCtr="0">
            <a:noAutofit/>
          </a:bodyPr>
          <a:lstStyle/>
          <a:p>
            <a:pPr algn="ctr" defTabSz="1659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67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অছি</a:t>
            </a:r>
            <a:r>
              <a:rPr lang="en-US" sz="426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পরিষদ</a:t>
            </a:r>
            <a:endParaRPr lang="en-US" sz="4267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42">
            <a:extLst>
              <a:ext uri="{FF2B5EF4-FFF2-40B4-BE49-F238E27FC236}">
                <a16:creationId xmlns:a16="http://schemas.microsoft.com/office/drawing/2014/main" id="{1045FCED-6CFF-4A99-9771-D2F36D6CF314}"/>
              </a:ext>
            </a:extLst>
          </p:cNvPr>
          <p:cNvSpPr/>
          <p:nvPr/>
        </p:nvSpPr>
        <p:spPr>
          <a:xfrm>
            <a:off x="5702120" y="5347565"/>
            <a:ext cx="2194160" cy="2093433"/>
          </a:xfrm>
          <a:custGeom>
            <a:avLst/>
            <a:gdLst>
              <a:gd name="connsiteX0" fmla="*/ 0 w 1389161"/>
              <a:gd name="connsiteY0" fmla="*/ 694581 h 1389161"/>
              <a:gd name="connsiteX1" fmla="*/ 694581 w 1389161"/>
              <a:gd name="connsiteY1" fmla="*/ 0 h 1389161"/>
              <a:gd name="connsiteX2" fmla="*/ 1389162 w 1389161"/>
              <a:gd name="connsiteY2" fmla="*/ 694581 h 1389161"/>
              <a:gd name="connsiteX3" fmla="*/ 694581 w 1389161"/>
              <a:gd name="connsiteY3" fmla="*/ 1389162 h 1389161"/>
              <a:gd name="connsiteX4" fmla="*/ 0 w 1389161"/>
              <a:gd name="connsiteY4" fmla="*/ 694581 h 138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161" h="1389161">
                <a:moveTo>
                  <a:pt x="0" y="694581"/>
                </a:moveTo>
                <a:cubicBezTo>
                  <a:pt x="0" y="310975"/>
                  <a:pt x="310975" y="0"/>
                  <a:pt x="694581" y="0"/>
                </a:cubicBezTo>
                <a:cubicBezTo>
                  <a:pt x="1078187" y="0"/>
                  <a:pt x="1389162" y="310975"/>
                  <a:pt x="1389162" y="694581"/>
                </a:cubicBezTo>
                <a:cubicBezTo>
                  <a:pt x="1389162" y="1078187"/>
                  <a:pt x="1078187" y="1389162"/>
                  <a:pt x="694581" y="1389162"/>
                </a:cubicBezTo>
                <a:cubicBezTo>
                  <a:pt x="310975" y="1389162"/>
                  <a:pt x="0" y="1078187"/>
                  <a:pt x="0" y="694581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93700" h="2476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117" tIns="305117" rIns="305117" bIns="30511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আদালত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eeform 43">
            <a:extLst>
              <a:ext uri="{FF2B5EF4-FFF2-40B4-BE49-F238E27FC236}">
                <a16:creationId xmlns:a16="http://schemas.microsoft.com/office/drawing/2014/main" id="{D068720C-FBD3-415C-A8DA-AC1F9AAC3CF7}"/>
              </a:ext>
            </a:extLst>
          </p:cNvPr>
          <p:cNvSpPr/>
          <p:nvPr/>
        </p:nvSpPr>
        <p:spPr>
          <a:xfrm>
            <a:off x="5777137" y="2369652"/>
            <a:ext cx="2194160" cy="2093433"/>
          </a:xfrm>
          <a:custGeom>
            <a:avLst/>
            <a:gdLst>
              <a:gd name="connsiteX0" fmla="*/ 0 w 1389161"/>
              <a:gd name="connsiteY0" fmla="*/ 694581 h 1389161"/>
              <a:gd name="connsiteX1" fmla="*/ 694581 w 1389161"/>
              <a:gd name="connsiteY1" fmla="*/ 0 h 1389161"/>
              <a:gd name="connsiteX2" fmla="*/ 1389162 w 1389161"/>
              <a:gd name="connsiteY2" fmla="*/ 694581 h 1389161"/>
              <a:gd name="connsiteX3" fmla="*/ 694581 w 1389161"/>
              <a:gd name="connsiteY3" fmla="*/ 1389162 h 1389161"/>
              <a:gd name="connsiteX4" fmla="*/ 0 w 1389161"/>
              <a:gd name="connsiteY4" fmla="*/ 694581 h 138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161" h="1389161">
                <a:moveTo>
                  <a:pt x="0" y="694581"/>
                </a:moveTo>
                <a:cubicBezTo>
                  <a:pt x="0" y="310975"/>
                  <a:pt x="310975" y="0"/>
                  <a:pt x="694581" y="0"/>
                </a:cubicBezTo>
                <a:cubicBezTo>
                  <a:pt x="1078187" y="0"/>
                  <a:pt x="1389162" y="310975"/>
                  <a:pt x="1389162" y="694581"/>
                </a:cubicBezTo>
                <a:cubicBezTo>
                  <a:pt x="1389162" y="1078187"/>
                  <a:pt x="1078187" y="1389162"/>
                  <a:pt x="694581" y="1389162"/>
                </a:cubicBezTo>
                <a:cubicBezTo>
                  <a:pt x="310975" y="1389162"/>
                  <a:pt x="0" y="1078187"/>
                  <a:pt x="0" y="694581"/>
                </a:cubicBezTo>
                <a:close/>
              </a:path>
            </a:pathLst>
          </a:cu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93700" h="2476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891" tIns="311891" rIns="311891" bIns="311891" numCol="1" spcCol="1270" anchor="ctr" anchorCtr="0">
            <a:noAutofit/>
          </a:bodyPr>
          <a:lstStyle/>
          <a:p>
            <a:pPr algn="ctr" defTabSz="142236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3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733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3733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Up Arrow 46">
            <a:extLst>
              <a:ext uri="{FF2B5EF4-FFF2-40B4-BE49-F238E27FC236}">
                <a16:creationId xmlns:a16="http://schemas.microsoft.com/office/drawing/2014/main" id="{3F627D6F-21BA-4FB6-96AB-D9BC1CD134D6}"/>
              </a:ext>
            </a:extLst>
          </p:cNvPr>
          <p:cNvSpPr/>
          <p:nvPr/>
        </p:nvSpPr>
        <p:spPr>
          <a:xfrm>
            <a:off x="9228408" y="2944847"/>
            <a:ext cx="466961" cy="561501"/>
          </a:xfrm>
          <a:prstGeom prst="up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33"/>
          </a:p>
        </p:txBody>
      </p:sp>
      <p:sp>
        <p:nvSpPr>
          <p:cNvPr id="11" name="Up Arrow 47">
            <a:extLst>
              <a:ext uri="{FF2B5EF4-FFF2-40B4-BE49-F238E27FC236}">
                <a16:creationId xmlns:a16="http://schemas.microsoft.com/office/drawing/2014/main" id="{F413DBBD-3DE8-4821-9FA1-C002698CBEB1}"/>
              </a:ext>
            </a:extLst>
          </p:cNvPr>
          <p:cNvSpPr/>
          <p:nvPr/>
        </p:nvSpPr>
        <p:spPr>
          <a:xfrm rot="4030021">
            <a:off x="10793250" y="4035198"/>
            <a:ext cx="466961" cy="561501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33"/>
          </a:p>
        </p:txBody>
      </p:sp>
      <p:sp>
        <p:nvSpPr>
          <p:cNvPr id="12" name="Up Arrow 48">
            <a:extLst>
              <a:ext uri="{FF2B5EF4-FFF2-40B4-BE49-F238E27FC236}">
                <a16:creationId xmlns:a16="http://schemas.microsoft.com/office/drawing/2014/main" id="{3CF6178F-D35C-447B-8DBE-045BCD907C27}"/>
              </a:ext>
            </a:extLst>
          </p:cNvPr>
          <p:cNvSpPr/>
          <p:nvPr/>
        </p:nvSpPr>
        <p:spPr>
          <a:xfrm rot="17611711">
            <a:off x="7719944" y="3729824"/>
            <a:ext cx="466961" cy="5615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33"/>
          </a:p>
        </p:txBody>
      </p:sp>
      <p:sp>
        <p:nvSpPr>
          <p:cNvPr id="13" name="Up Arrow 49">
            <a:extLst>
              <a:ext uri="{FF2B5EF4-FFF2-40B4-BE49-F238E27FC236}">
                <a16:creationId xmlns:a16="http://schemas.microsoft.com/office/drawing/2014/main" id="{D6952C55-7E72-4C76-AEFA-AF5F7776A61B}"/>
              </a:ext>
            </a:extLst>
          </p:cNvPr>
          <p:cNvSpPr/>
          <p:nvPr/>
        </p:nvSpPr>
        <p:spPr>
          <a:xfrm rot="14059485">
            <a:off x="7701105" y="5569714"/>
            <a:ext cx="466961" cy="561501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33"/>
          </a:p>
        </p:txBody>
      </p:sp>
      <p:sp>
        <p:nvSpPr>
          <p:cNvPr id="14" name="Up Arrow 50">
            <a:extLst>
              <a:ext uri="{FF2B5EF4-FFF2-40B4-BE49-F238E27FC236}">
                <a16:creationId xmlns:a16="http://schemas.microsoft.com/office/drawing/2014/main" id="{24435709-0C62-4C55-8D92-52A82553DD37}"/>
              </a:ext>
            </a:extLst>
          </p:cNvPr>
          <p:cNvSpPr/>
          <p:nvPr/>
        </p:nvSpPr>
        <p:spPr>
          <a:xfrm rot="10800000">
            <a:off x="9292494" y="6417643"/>
            <a:ext cx="466961" cy="561501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33"/>
          </a:p>
        </p:txBody>
      </p:sp>
      <p:sp>
        <p:nvSpPr>
          <p:cNvPr id="15" name="Freeform 39">
            <a:extLst>
              <a:ext uri="{FF2B5EF4-FFF2-40B4-BE49-F238E27FC236}">
                <a16:creationId xmlns:a16="http://schemas.microsoft.com/office/drawing/2014/main" id="{C727553F-3A3F-4521-9EB0-0139934AB97E}"/>
              </a:ext>
            </a:extLst>
          </p:cNvPr>
          <p:cNvSpPr/>
          <p:nvPr/>
        </p:nvSpPr>
        <p:spPr>
          <a:xfrm>
            <a:off x="7980088" y="3442866"/>
            <a:ext cx="2888568" cy="2985633"/>
          </a:xfrm>
          <a:custGeom>
            <a:avLst/>
            <a:gdLst>
              <a:gd name="connsiteX0" fmla="*/ 0 w 1828803"/>
              <a:gd name="connsiteY0" fmla="*/ 990604 h 1981208"/>
              <a:gd name="connsiteX1" fmla="*/ 914402 w 1828803"/>
              <a:gd name="connsiteY1" fmla="*/ 0 h 1981208"/>
              <a:gd name="connsiteX2" fmla="*/ 1828804 w 1828803"/>
              <a:gd name="connsiteY2" fmla="*/ 990604 h 1981208"/>
              <a:gd name="connsiteX3" fmla="*/ 914402 w 1828803"/>
              <a:gd name="connsiteY3" fmla="*/ 1981208 h 1981208"/>
              <a:gd name="connsiteX4" fmla="*/ 0 w 1828803"/>
              <a:gd name="connsiteY4" fmla="*/ 990604 h 198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3" h="1981208">
                <a:moveTo>
                  <a:pt x="0" y="990604"/>
                </a:moveTo>
                <a:cubicBezTo>
                  <a:pt x="0" y="443509"/>
                  <a:pt x="409392" y="0"/>
                  <a:pt x="914402" y="0"/>
                </a:cubicBezTo>
                <a:cubicBezTo>
                  <a:pt x="1419412" y="0"/>
                  <a:pt x="1828804" y="443509"/>
                  <a:pt x="1828804" y="990604"/>
                </a:cubicBezTo>
                <a:cubicBezTo>
                  <a:pt x="1828804" y="1537699"/>
                  <a:pt x="1419412" y="1981208"/>
                  <a:pt x="914402" y="1981208"/>
                </a:cubicBezTo>
                <a:cubicBezTo>
                  <a:pt x="409392" y="1981208"/>
                  <a:pt x="0" y="1537699"/>
                  <a:pt x="0" y="990604"/>
                </a:cubicBezTo>
                <a:close/>
              </a:path>
            </a:pathLst>
          </a:custGeom>
          <a:blipFill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7736" tIns="427495" rIns="397736" bIns="427495" numCol="1" spcCol="1270" anchor="ctr" anchorCtr="0">
            <a:noAutofit/>
          </a:bodyPr>
          <a:lstStyle/>
          <a:p>
            <a:pPr algn="ctr" defTabSz="142236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67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4267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শাখা</a:t>
            </a:r>
            <a:endParaRPr lang="en-US" sz="4267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4">
            <a:extLst>
              <a:ext uri="{FF2B5EF4-FFF2-40B4-BE49-F238E27FC236}">
                <a16:creationId xmlns:a16="http://schemas.microsoft.com/office/drawing/2014/main" id="{85DAFA64-F6F1-4F6C-8E37-086961BB3498}"/>
              </a:ext>
            </a:extLst>
          </p:cNvPr>
          <p:cNvSpPr/>
          <p:nvPr/>
        </p:nvSpPr>
        <p:spPr>
          <a:xfrm rot="2066921">
            <a:off x="10697837" y="5556752"/>
            <a:ext cx="547364" cy="508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33"/>
          </a:p>
        </p:txBody>
      </p:sp>
      <p:sp>
        <p:nvSpPr>
          <p:cNvPr id="17" name="Freeform 41">
            <a:extLst>
              <a:ext uri="{FF2B5EF4-FFF2-40B4-BE49-F238E27FC236}">
                <a16:creationId xmlns:a16="http://schemas.microsoft.com/office/drawing/2014/main" id="{4CCC8FC0-F1C5-4AD5-830F-06A310FEBBBF}"/>
              </a:ext>
            </a:extLst>
          </p:cNvPr>
          <p:cNvSpPr/>
          <p:nvPr/>
        </p:nvSpPr>
        <p:spPr>
          <a:xfrm>
            <a:off x="10837456" y="5569544"/>
            <a:ext cx="2194160" cy="2093433"/>
          </a:xfrm>
          <a:custGeom>
            <a:avLst/>
            <a:gdLst>
              <a:gd name="connsiteX0" fmla="*/ 0 w 1389161"/>
              <a:gd name="connsiteY0" fmla="*/ 694581 h 1389161"/>
              <a:gd name="connsiteX1" fmla="*/ 694581 w 1389161"/>
              <a:gd name="connsiteY1" fmla="*/ 0 h 1389161"/>
              <a:gd name="connsiteX2" fmla="*/ 1389162 w 1389161"/>
              <a:gd name="connsiteY2" fmla="*/ 694581 h 1389161"/>
              <a:gd name="connsiteX3" fmla="*/ 694581 w 1389161"/>
              <a:gd name="connsiteY3" fmla="*/ 1389162 h 1389161"/>
              <a:gd name="connsiteX4" fmla="*/ 0 w 1389161"/>
              <a:gd name="connsiteY4" fmla="*/ 694581 h 138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161" h="1389161">
                <a:moveTo>
                  <a:pt x="0" y="694581"/>
                </a:moveTo>
                <a:cubicBezTo>
                  <a:pt x="0" y="310975"/>
                  <a:pt x="310975" y="0"/>
                  <a:pt x="694581" y="0"/>
                </a:cubicBezTo>
                <a:cubicBezTo>
                  <a:pt x="1078187" y="0"/>
                  <a:pt x="1389162" y="310975"/>
                  <a:pt x="1389162" y="694581"/>
                </a:cubicBezTo>
                <a:cubicBezTo>
                  <a:pt x="1389162" y="1078187"/>
                  <a:pt x="1078187" y="1389162"/>
                  <a:pt x="694581" y="1389162"/>
                </a:cubicBezTo>
                <a:cubicBezTo>
                  <a:pt x="310975" y="1389162"/>
                  <a:pt x="0" y="1078187"/>
                  <a:pt x="0" y="69458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93700" h="2476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664" tIns="318664" rIns="318664" bIns="318664" numCol="1" spcCol="1270" anchor="ctr" anchorCtr="0">
            <a:noAutofit/>
          </a:bodyPr>
          <a:lstStyle/>
          <a:p>
            <a:pPr algn="ctr" defTabSz="1659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67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4267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পরিষদ</a:t>
            </a:r>
            <a:endParaRPr lang="en-US" sz="4267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eeform 41">
            <a:extLst>
              <a:ext uri="{FF2B5EF4-FFF2-40B4-BE49-F238E27FC236}">
                <a16:creationId xmlns:a16="http://schemas.microsoft.com/office/drawing/2014/main" id="{5FA57B1A-9348-4619-A493-86AA087B1E1F}"/>
              </a:ext>
            </a:extLst>
          </p:cNvPr>
          <p:cNvSpPr/>
          <p:nvPr/>
        </p:nvSpPr>
        <p:spPr>
          <a:xfrm>
            <a:off x="8466408" y="6883665"/>
            <a:ext cx="2194160" cy="2093433"/>
          </a:xfrm>
          <a:custGeom>
            <a:avLst/>
            <a:gdLst>
              <a:gd name="connsiteX0" fmla="*/ 0 w 1389161"/>
              <a:gd name="connsiteY0" fmla="*/ 694581 h 1389161"/>
              <a:gd name="connsiteX1" fmla="*/ 694581 w 1389161"/>
              <a:gd name="connsiteY1" fmla="*/ 0 h 1389161"/>
              <a:gd name="connsiteX2" fmla="*/ 1389162 w 1389161"/>
              <a:gd name="connsiteY2" fmla="*/ 694581 h 1389161"/>
              <a:gd name="connsiteX3" fmla="*/ 694581 w 1389161"/>
              <a:gd name="connsiteY3" fmla="*/ 1389162 h 1389161"/>
              <a:gd name="connsiteX4" fmla="*/ 0 w 1389161"/>
              <a:gd name="connsiteY4" fmla="*/ 694581 h 138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161" h="1389161">
                <a:moveTo>
                  <a:pt x="0" y="694581"/>
                </a:moveTo>
                <a:cubicBezTo>
                  <a:pt x="0" y="310975"/>
                  <a:pt x="310975" y="0"/>
                  <a:pt x="694581" y="0"/>
                </a:cubicBezTo>
                <a:cubicBezTo>
                  <a:pt x="1078187" y="0"/>
                  <a:pt x="1389162" y="310975"/>
                  <a:pt x="1389162" y="694581"/>
                </a:cubicBezTo>
                <a:cubicBezTo>
                  <a:pt x="1389162" y="1078187"/>
                  <a:pt x="1078187" y="1389162"/>
                  <a:pt x="694581" y="1389162"/>
                </a:cubicBezTo>
                <a:cubicBezTo>
                  <a:pt x="310975" y="1389162"/>
                  <a:pt x="0" y="1078187"/>
                  <a:pt x="0" y="69458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93700" h="2476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664" tIns="318664" rIns="318664" bIns="318664" numCol="1" spcCol="1270" anchor="ctr" anchorCtr="0">
            <a:noAutofit/>
          </a:bodyPr>
          <a:lstStyle/>
          <a:p>
            <a:pPr algn="ctr" defTabSz="1659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পরিষদ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F817C1-B354-46AE-B877-3D233F730222}"/>
              </a:ext>
            </a:extLst>
          </p:cNvPr>
          <p:cNvSpPr/>
          <p:nvPr/>
        </p:nvSpPr>
        <p:spPr>
          <a:xfrm>
            <a:off x="6650156" y="71021"/>
            <a:ext cx="6343945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as-IN" sz="4267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</a:t>
            </a:r>
            <a:r>
              <a:rPr lang="as-IN" sz="4267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267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4267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৬টি......। </a:t>
            </a:r>
            <a:endParaRPr lang="as-IN" sz="4267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9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93BA63-D609-4966-B50A-83D606D84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4" y="0"/>
            <a:ext cx="18288000" cy="914400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50C71F-F423-4B9B-9EF0-76CCD2F4BD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2" b="8923"/>
          <a:stretch/>
        </p:blipFill>
        <p:spPr>
          <a:xfrm>
            <a:off x="7504418" y="2634929"/>
            <a:ext cx="3279165" cy="28251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1E3745-94FA-4926-B9B6-495DB2E483A5}"/>
              </a:ext>
            </a:extLst>
          </p:cNvPr>
          <p:cNvSpPr txBox="1"/>
          <p:nvPr/>
        </p:nvSpPr>
        <p:spPr>
          <a:xfrm>
            <a:off x="5213571" y="5808839"/>
            <a:ext cx="75511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en-US" sz="4267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267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267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4267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FEC75-DA15-4E98-973A-4C397E0E09BC}"/>
              </a:ext>
            </a:extLst>
          </p:cNvPr>
          <p:cNvSpPr txBox="1"/>
          <p:nvPr/>
        </p:nvSpPr>
        <p:spPr>
          <a:xfrm>
            <a:off x="6136394" y="142234"/>
            <a:ext cx="5638511" cy="7489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267" spc="-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267" spc="-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en-US" sz="4267" spc="-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spc="-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267" spc="-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FCA101-82C2-40B2-814F-D5E6292FAF17}"/>
              </a:ext>
            </a:extLst>
          </p:cNvPr>
          <p:cNvSpPr/>
          <p:nvPr/>
        </p:nvSpPr>
        <p:spPr>
          <a:xfrm>
            <a:off x="3066758" y="6692963"/>
            <a:ext cx="12135727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6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42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দেশগুলোর</a:t>
            </a:r>
            <a:r>
              <a:rPr lang="en-US" sz="42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2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সম্প্রীতি</a:t>
            </a:r>
            <a:r>
              <a:rPr lang="en-US" sz="42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26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সহযোগিতার</a:t>
            </a:r>
            <a:r>
              <a:rPr lang="en-US" sz="42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2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উপলব্ধি</a:t>
            </a:r>
            <a:r>
              <a:rPr lang="en-US" sz="42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2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১৯৪৫</a:t>
            </a:r>
            <a:r>
              <a:rPr lang="en-US" sz="42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42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২৪</a:t>
            </a:r>
            <a:r>
              <a:rPr lang="en-US" sz="42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42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en-US" sz="42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2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2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2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655735-9A92-4544-ACC1-CC74220CA2AF}"/>
              </a:ext>
            </a:extLst>
          </p:cNvPr>
          <p:cNvSpPr txBox="1"/>
          <p:nvPr/>
        </p:nvSpPr>
        <p:spPr>
          <a:xfrm>
            <a:off x="6613114" y="1548799"/>
            <a:ext cx="4326997" cy="7489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267" spc="-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spc="-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4267" spc="-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spc="-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267" spc="-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spc="-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267" spc="-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?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77C4A6-F429-4F40-AC75-591DC38EAF97}"/>
              </a:ext>
            </a:extLst>
          </p:cNvPr>
          <p:cNvSpPr/>
          <p:nvPr/>
        </p:nvSpPr>
        <p:spPr>
          <a:xfrm>
            <a:off x="5922501" y="8166979"/>
            <a:ext cx="5903740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2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2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2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4267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4267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42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2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A0CDD1-8946-47B7-A81C-3BCDA8C3268A}"/>
              </a:ext>
            </a:extLst>
          </p:cNvPr>
          <p:cNvSpPr txBox="1"/>
          <p:nvPr/>
        </p:nvSpPr>
        <p:spPr>
          <a:xfrm>
            <a:off x="6136394" y="867645"/>
            <a:ext cx="5280437" cy="7489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267" spc="-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267" spc="-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spc="-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en-US" sz="4267" spc="-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spc="-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4267" spc="-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spc="-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267" spc="-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27E313-FCBF-463B-8491-BE9A077798B7}"/>
              </a:ext>
            </a:extLst>
          </p:cNvPr>
          <p:cNvSpPr txBox="1"/>
          <p:nvPr/>
        </p:nvSpPr>
        <p:spPr>
          <a:xfrm>
            <a:off x="228600" y="267480"/>
            <a:ext cx="3657600" cy="120032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D69438-7E82-444B-BBD1-460EF6263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361" y="174408"/>
            <a:ext cx="4326998" cy="422786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2928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1" grpId="0"/>
      <p:bldP spid="9" grpId="0"/>
      <p:bldP spid="10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2E0BFA-859D-408D-AE82-7857D12FFC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311" y="306896"/>
            <a:ext cx="2025747" cy="2295445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A3A8B6-5FE6-4052-9FED-7A7C9DF27633}"/>
              </a:ext>
            </a:extLst>
          </p:cNvPr>
          <p:cNvSpPr txBox="1"/>
          <p:nvPr/>
        </p:nvSpPr>
        <p:spPr>
          <a:xfrm>
            <a:off x="6621191" y="982695"/>
            <a:ext cx="3169923" cy="9130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333" b="1" spc="-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333" b="1" spc="-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b="1" spc="-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333" b="1" spc="-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585518-60FD-4408-BDC0-1B962375934A}"/>
              </a:ext>
            </a:extLst>
          </p:cNvPr>
          <p:cNvSpPr txBox="1"/>
          <p:nvPr/>
        </p:nvSpPr>
        <p:spPr>
          <a:xfrm>
            <a:off x="4048330" y="6007979"/>
            <a:ext cx="10403879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FF4D6C-205B-431D-B7D8-D32FAD51B2AB}"/>
              </a:ext>
            </a:extLst>
          </p:cNvPr>
          <p:cNvSpPr txBox="1"/>
          <p:nvPr/>
        </p:nvSpPr>
        <p:spPr>
          <a:xfrm>
            <a:off x="4048331" y="7175655"/>
            <a:ext cx="784355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2C562D-C843-4E35-B973-44BF548B4696}"/>
              </a:ext>
            </a:extLst>
          </p:cNvPr>
          <p:cNvSpPr txBox="1"/>
          <p:nvPr/>
        </p:nvSpPr>
        <p:spPr>
          <a:xfrm>
            <a:off x="4950243" y="3244453"/>
            <a:ext cx="651181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6F9692-9A20-438D-B61C-F3DCA0DB4A2B}"/>
              </a:ext>
            </a:extLst>
          </p:cNvPr>
          <p:cNvSpPr txBox="1"/>
          <p:nvPr/>
        </p:nvSpPr>
        <p:spPr>
          <a:xfrm>
            <a:off x="4048331" y="4748341"/>
            <a:ext cx="9603544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34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1418BD-2200-4529-8EA0-CED69AAD7C3F}"/>
              </a:ext>
            </a:extLst>
          </p:cNvPr>
          <p:cNvSpPr txBox="1"/>
          <p:nvPr/>
        </p:nvSpPr>
        <p:spPr>
          <a:xfrm>
            <a:off x="3498164" y="2665974"/>
            <a:ext cx="4728896" cy="7489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267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4267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4267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4267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267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E687A-13DE-465F-827E-6A59722C7670}"/>
              </a:ext>
            </a:extLst>
          </p:cNvPr>
          <p:cNvSpPr txBox="1"/>
          <p:nvPr/>
        </p:nvSpPr>
        <p:spPr>
          <a:xfrm>
            <a:off x="3273087" y="3785694"/>
            <a:ext cx="9669283" cy="7489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267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267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267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4267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267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267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সম্প্রীতি</a:t>
            </a:r>
            <a:r>
              <a:rPr lang="en-US" sz="4267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4267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267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E51DE0-F0F7-4B55-A396-71F453D17E8E}"/>
              </a:ext>
            </a:extLst>
          </p:cNvPr>
          <p:cNvSpPr/>
          <p:nvPr/>
        </p:nvSpPr>
        <p:spPr>
          <a:xfrm>
            <a:off x="4549580" y="258044"/>
            <a:ext cx="9116598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67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267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267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as-IN" sz="4267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গঠনের উদ্দেশ্য</a:t>
            </a:r>
            <a:r>
              <a:rPr lang="en-US" sz="4267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267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267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4267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7C72C5-8FF7-4F48-BC6F-B8CDE02AACAF}"/>
              </a:ext>
            </a:extLst>
          </p:cNvPr>
          <p:cNvSpPr txBox="1"/>
          <p:nvPr/>
        </p:nvSpPr>
        <p:spPr>
          <a:xfrm>
            <a:off x="3029243" y="4885502"/>
            <a:ext cx="11873132" cy="14056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26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26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26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26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26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426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26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26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26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26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426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26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426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9B9C49-D69B-47DF-90F6-69CACC389F84}"/>
              </a:ext>
            </a:extLst>
          </p:cNvPr>
          <p:cNvSpPr txBox="1"/>
          <p:nvPr/>
        </p:nvSpPr>
        <p:spPr>
          <a:xfrm>
            <a:off x="3395003" y="6485943"/>
            <a:ext cx="11873132" cy="14056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267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26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267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426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267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26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নির্বিশেষে</a:t>
            </a:r>
            <a:r>
              <a:rPr lang="en-US" sz="426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426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26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267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26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426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</a:p>
          <a:p>
            <a:r>
              <a:rPr lang="en-US" sz="426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4267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26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426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426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7F0C1F-5E9E-4448-A473-E639896175F0}"/>
              </a:ext>
            </a:extLst>
          </p:cNvPr>
          <p:cNvSpPr txBox="1"/>
          <p:nvPr/>
        </p:nvSpPr>
        <p:spPr>
          <a:xfrm>
            <a:off x="3235569" y="8130763"/>
            <a:ext cx="9340944" cy="7489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267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267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267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267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4267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বিবাদ</a:t>
            </a:r>
            <a:r>
              <a:rPr lang="en-US" sz="4267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মীমাংসা</a:t>
            </a:r>
            <a:r>
              <a:rPr lang="en-US" sz="4267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267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4E483E-9988-47F4-B6D5-D39D4C50D095}"/>
              </a:ext>
            </a:extLst>
          </p:cNvPr>
          <p:cNvSpPr/>
          <p:nvPr/>
        </p:nvSpPr>
        <p:spPr>
          <a:xfrm>
            <a:off x="5741422" y="1414339"/>
            <a:ext cx="5525872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67" b="1" u="sng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b="1" u="sng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as-IN" sz="4267" b="1" u="sng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গঠনের উদ্দেশ্য</a:t>
            </a:r>
            <a:r>
              <a:rPr lang="en-US" sz="4267" b="1" u="sng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endParaRPr lang="as-IN" sz="4267" b="1" u="sng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8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5144169" y="235285"/>
            <a:ext cx="5668212" cy="1753937"/>
          </a:xfrm>
          <a:prstGeom prst="star32">
            <a:avLst/>
          </a:prstGeom>
          <a:solidFill>
            <a:srgbClr val="C00000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625390" y="3277936"/>
            <a:ext cx="2705769" cy="1294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কদম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877800" y="3277936"/>
            <a:ext cx="2705769" cy="1294064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endParaRPr lang="en-US" sz="7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04508" y="3138905"/>
            <a:ext cx="2705769" cy="12940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775199" y="5358064"/>
            <a:ext cx="7742989" cy="319772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জাতিসঙ্ঘ</a:t>
            </a:r>
            <a:r>
              <a:rPr lang="en-US" sz="6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6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6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6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8543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3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73082E-6715-4907-8EDD-E2A9A711D880}"/>
              </a:ext>
            </a:extLst>
          </p:cNvPr>
          <p:cNvSpPr txBox="1"/>
          <p:nvPr/>
        </p:nvSpPr>
        <p:spPr>
          <a:xfrm>
            <a:off x="5061493" y="152400"/>
            <a:ext cx="8806907" cy="1226196"/>
          </a:xfrm>
          <a:prstGeom prst="plaque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</a:t>
            </a:r>
            <a:endParaRPr lang="en-GB" sz="5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8445DC-3A21-473C-BDAF-BF0D857F6361}"/>
              </a:ext>
            </a:extLst>
          </p:cNvPr>
          <p:cNvSpPr txBox="1"/>
          <p:nvPr/>
        </p:nvSpPr>
        <p:spPr>
          <a:xfrm>
            <a:off x="1676400" y="3910548"/>
            <a:ext cx="6324600" cy="3785652"/>
          </a:xfrm>
          <a:prstGeom prst="rightArrowCallou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lang="en-US" sz="6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bn-BD" sz="6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পাঠ্য বইয়ের </a:t>
            </a:r>
            <a:r>
              <a:rPr lang="en-US" sz="6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৯২ ও ৯৩</a:t>
            </a:r>
            <a:r>
              <a:rPr lang="bn-BD" sz="6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bn-BD" sz="6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পৃষ্ঠা খুলে নিরবে পড়।</a:t>
            </a:r>
            <a:endParaRPr lang="en-GB" sz="6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s rea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76800" cy="3200399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1A9FE8-845E-4C8F-9873-ADA2BC8A3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4400" y="1530996"/>
            <a:ext cx="5715000" cy="73082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4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0" y="152400"/>
            <a:ext cx="6019800" cy="1107996"/>
          </a:xfrm>
          <a:prstGeom prst="horizontalScroll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bn-BD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মূল্যায়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35000" y="76200"/>
            <a:ext cx="3048000" cy="2209800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9D65F7-514F-4B57-9E94-91EFDE6BD4DE}"/>
              </a:ext>
            </a:extLst>
          </p:cNvPr>
          <p:cNvSpPr txBox="1"/>
          <p:nvPr/>
        </p:nvSpPr>
        <p:spPr>
          <a:xfrm>
            <a:off x="3310990" y="3240509"/>
            <a:ext cx="699476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en-US" sz="4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4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35500-FE73-4771-9CDF-575ED9C2BC41}"/>
              </a:ext>
            </a:extLst>
          </p:cNvPr>
          <p:cNvSpPr txBox="1"/>
          <p:nvPr/>
        </p:nvSpPr>
        <p:spPr>
          <a:xfrm>
            <a:off x="3123907" y="5526509"/>
            <a:ext cx="1436370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সহযোগিতামূলক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E4D0A3-3ADE-47DD-BA6A-82A4686726FC}"/>
              </a:ext>
            </a:extLst>
          </p:cNvPr>
          <p:cNvSpPr txBox="1"/>
          <p:nvPr/>
        </p:nvSpPr>
        <p:spPr>
          <a:xfrm>
            <a:off x="3341470" y="1941284"/>
            <a:ext cx="3559125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8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982608-EF12-46F4-8B42-BC7E80BC2773}"/>
              </a:ext>
            </a:extLst>
          </p:cNvPr>
          <p:cNvSpPr txBox="1"/>
          <p:nvPr/>
        </p:nvSpPr>
        <p:spPr>
          <a:xfrm>
            <a:off x="3275430" y="4367375"/>
            <a:ext cx="1124712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সদস্যপদ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8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2400" y="304800"/>
            <a:ext cx="2975212" cy="2017574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solidFill>
                <a:schemeClr val="tx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654A0-6379-4251-9E29-BD019411742E}"/>
              </a:ext>
            </a:extLst>
          </p:cNvPr>
          <p:cNvSpPr txBox="1"/>
          <p:nvPr/>
        </p:nvSpPr>
        <p:spPr>
          <a:xfrm>
            <a:off x="3581400" y="3581400"/>
            <a:ext cx="12344400" cy="28623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6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6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6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6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জাতিসংঘে</a:t>
            </a:r>
            <a:r>
              <a:rPr lang="en-US" sz="6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6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রেখেছে</a:t>
            </a:r>
            <a:r>
              <a:rPr lang="en-US" sz="6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6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6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6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6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 </a:t>
            </a:r>
            <a:r>
              <a:rPr lang="bn-BD" sz="6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6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1778" y="335281"/>
            <a:ext cx="6556022" cy="1229273"/>
          </a:xfrm>
          <a:prstGeom prst="wedgeRoundRectCallou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65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266" y="2719554"/>
            <a:ext cx="9262534" cy="5281446"/>
          </a:xfrm>
          <a:prstGeom prst="rightArrowCallou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লু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ৎফর রহমান,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সহকারি শিক্ষক, 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কুন্দারাম পুর সরকারি প্রাথমিক বিদ্যালয়,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ঘোড়াঘাট, দিনাজপুর।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মেইলঃ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mlutfor81@gmail.com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Lutfor mie m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0800" y="2286000"/>
            <a:ext cx="6172200" cy="6172200"/>
          </a:xfrm>
          <a:prstGeom prst="ellipse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ph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8288001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1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152400"/>
            <a:ext cx="9296400" cy="1349633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চলো সবাই মিলে একটি ভিডিও দেখি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UN">
            <a:hlinkClick r:id="" action="ppaction://media"/>
            <a:extLst>
              <a:ext uri="{FF2B5EF4-FFF2-40B4-BE49-F238E27FC236}">
                <a16:creationId xmlns:a16="http://schemas.microsoft.com/office/drawing/2014/main" id="{7E584A70-C6FC-4788-BF9F-5614CA32B9B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68047" y="1654433"/>
            <a:ext cx="9262353" cy="6041767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5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ADE37C87-205E-40A6-B0CF-46E47645EADE}"/>
              </a:ext>
            </a:extLst>
          </p:cNvPr>
          <p:cNvSpPr/>
          <p:nvPr/>
        </p:nvSpPr>
        <p:spPr>
          <a:xfrm>
            <a:off x="1694702" y="148832"/>
            <a:ext cx="8491620" cy="2967789"/>
          </a:xfrm>
          <a:prstGeom prst="leftRightArrow">
            <a:avLst>
              <a:gd name="adj1" fmla="val 50000"/>
              <a:gd name="adj2" fmla="val 55630"/>
            </a:avLst>
          </a:prstGeom>
          <a:solidFill>
            <a:schemeClr val="accent6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</a:t>
            </a:r>
            <a:endParaRPr lang="en-US" sz="6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2BFC33F2-07F0-4B0F-8B3C-2DCA5F4C4BF0}"/>
              </a:ext>
            </a:extLst>
          </p:cNvPr>
          <p:cNvSpPr/>
          <p:nvPr/>
        </p:nvSpPr>
        <p:spPr>
          <a:xfrm>
            <a:off x="11278870" y="4208285"/>
            <a:ext cx="5277852" cy="4762500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6E5B023C-FC40-4A97-8896-83A90F23DF4D}"/>
              </a:ext>
            </a:extLst>
          </p:cNvPr>
          <p:cNvSpPr/>
          <p:nvPr/>
        </p:nvSpPr>
        <p:spPr>
          <a:xfrm rot="2580405">
            <a:off x="9127542" y="2909077"/>
            <a:ext cx="3818021" cy="14598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4297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76200"/>
            <a:ext cx="7543800" cy="1295400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A5FAA3-480C-49D4-8CED-3A942CF3EC70}"/>
              </a:ext>
            </a:extLst>
          </p:cNvPr>
          <p:cNvSpPr/>
          <p:nvPr/>
        </p:nvSpPr>
        <p:spPr>
          <a:xfrm>
            <a:off x="457200" y="2514600"/>
            <a:ext cx="7315200" cy="5632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 পরিচয়</a:t>
            </a:r>
          </a:p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শ্রেণিঃ পঞ্চম</a:t>
            </a:r>
          </a:p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অধ্যায়ঃ ১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bn-BD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পা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ঠের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শিরোনামঃ বাংলাদেশ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পাঠ্যাংশঃ গারো (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-------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</a:p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তারিখঃ 0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20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খ্রি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স্টাব্দ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7600" y="2286000"/>
            <a:ext cx="4419600" cy="58372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4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3" name="Arrow: Down 9">
            <a:extLst>
              <a:ext uri="{FF2B5EF4-FFF2-40B4-BE49-F238E27FC236}">
                <a16:creationId xmlns:a16="http://schemas.microsoft.com/office/drawing/2014/main" id="{91AAD35B-3558-4026-A4FF-A1C2A68DD965}"/>
              </a:ext>
            </a:extLst>
          </p:cNvPr>
          <p:cNvSpPr/>
          <p:nvPr/>
        </p:nvSpPr>
        <p:spPr>
          <a:xfrm>
            <a:off x="4509654" y="454117"/>
            <a:ext cx="7897091" cy="137468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F7F319-CE9F-4367-A9D7-246C2F57C672}"/>
              </a:ext>
            </a:extLst>
          </p:cNvPr>
          <p:cNvSpPr/>
          <p:nvPr/>
        </p:nvSpPr>
        <p:spPr>
          <a:xfrm>
            <a:off x="3066340" y="6245317"/>
            <a:ext cx="11792660" cy="13746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16.3.1-জাতিসংঘ</a:t>
            </a:r>
            <a:r>
              <a:rPr lang="bn-BD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তা বলতে পারবে। 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3DDAAD-DC89-4525-B703-B1F6CFDFDB16}"/>
              </a:ext>
            </a:extLst>
          </p:cNvPr>
          <p:cNvSpPr/>
          <p:nvPr/>
        </p:nvSpPr>
        <p:spPr>
          <a:xfrm>
            <a:off x="3066340" y="2904411"/>
            <a:ext cx="4394333" cy="6410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4033391"/>
            <a:ext cx="11734800" cy="14465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defTabSz="457200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16.1.1-বিশ্বের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বন্ধুত্ব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ভ্রাতৃত্বের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</a:p>
          <a:p>
            <a:pPr lvl="0" defTabSz="457200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34" y="199189"/>
            <a:ext cx="7691188" cy="431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5" y="199189"/>
            <a:ext cx="6085305" cy="431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2951747" y="4581838"/>
            <a:ext cx="3668295" cy="1811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endParaRPr lang="en-US" sz="5867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16001" y="6213643"/>
            <a:ext cx="6866020" cy="2598820"/>
          </a:xfrm>
          <a:prstGeom prst="rightArrow">
            <a:avLst>
              <a:gd name="adj1" fmla="val 79630"/>
              <a:gd name="adj2" fmla="val 38888"/>
            </a:avLst>
          </a:prstGeom>
          <a:solidFill>
            <a:srgbClr val="00B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 কেন গঠিত হয়?</a:t>
            </a:r>
            <a:endParaRPr lang="en-US" sz="7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309812" y="4581839"/>
            <a:ext cx="8448841" cy="4793435"/>
          </a:xfrm>
          <a:prstGeom prst="ellipse">
            <a:avLst/>
          </a:prstGeom>
          <a:solidFill>
            <a:srgbClr val="00206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i="1" u="sng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দেশের মধ্যে বন্ধুত্ব, সম্প্রীতি এবং সহযোগিতামুলক সম্পর্ক স্থাপনের প্রয়োজনীয়তা উপলব্ধি করে জাতিসংঘ গঠিত হয়।</a:t>
            </a:r>
            <a:endParaRPr lang="en-US" sz="4800" b="1" i="1" u="sng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10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208506" y="2154131"/>
            <a:ext cx="8694821" cy="5015831"/>
          </a:xfrm>
          <a:prstGeom prst="rightArrow">
            <a:avLst>
              <a:gd name="adj1" fmla="val 4865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প্রধান লক্ষ্য</a:t>
            </a:r>
            <a:endParaRPr lang="en-US" sz="88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10859503" y="1229897"/>
            <a:ext cx="6219991" cy="6587956"/>
          </a:xfrm>
          <a:prstGeom prst="diamond">
            <a:avLst/>
          </a:prstGeom>
          <a:solidFill>
            <a:srgbClr val="C0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</a:p>
          <a:p>
            <a:pPr algn="ctr"/>
            <a:r>
              <a:rPr lang="bn-BD" sz="8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</a:p>
          <a:p>
            <a:pPr algn="ctr"/>
            <a:r>
              <a:rPr lang="bn-BD" sz="8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endParaRPr lang="en-US" sz="8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8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2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B694E1-75CD-4ABB-B6C7-A60087E273B4}"/>
              </a:ext>
            </a:extLst>
          </p:cNvPr>
          <p:cNvSpPr txBox="1"/>
          <p:nvPr/>
        </p:nvSpPr>
        <p:spPr>
          <a:xfrm>
            <a:off x="4949411" y="368241"/>
            <a:ext cx="7739647" cy="830997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?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98093-A4ED-4D10-BA90-C8F8B3982A52}"/>
              </a:ext>
            </a:extLst>
          </p:cNvPr>
          <p:cNvSpPr txBox="1"/>
          <p:nvPr/>
        </p:nvSpPr>
        <p:spPr>
          <a:xfrm>
            <a:off x="3028034" y="6618825"/>
            <a:ext cx="11582400" cy="2554545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১৯৫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দেশগুলোর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ভ্রাতৃত্ব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বন্ধুত্ব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দেশগুলো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অপরটির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এভাবেই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দেশগুলোর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বন্ধুত্ব্ব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সম্প্রীতি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সহযোগিতামুলক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725BC-3009-45D4-84D9-54C59727426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4060" r="8863" b="11659"/>
          <a:stretch/>
        </p:blipFill>
        <p:spPr>
          <a:xfrm>
            <a:off x="1066800" y="1932536"/>
            <a:ext cx="7543800" cy="4620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ED71F8-22FC-423E-9DC5-A4D09243B4B0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r="4852" b="10719"/>
          <a:stretch/>
        </p:blipFill>
        <p:spPr>
          <a:xfrm>
            <a:off x="9364257" y="1978334"/>
            <a:ext cx="7856943" cy="4574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32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496</Words>
  <Application>Microsoft Office PowerPoint</Application>
  <PresentationFormat>Custom</PresentationFormat>
  <Paragraphs>77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lutfor rahman</dc:creator>
  <cp:lastModifiedBy>Lutfor Rahman</cp:lastModifiedBy>
  <cp:revision>230</cp:revision>
  <dcterms:created xsi:type="dcterms:W3CDTF">2006-08-16T00:00:00Z</dcterms:created>
  <dcterms:modified xsi:type="dcterms:W3CDTF">2020-10-02T15:34:55Z</dcterms:modified>
</cp:coreProperties>
</file>