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2" r:id="rId16"/>
    <p:sldId id="271" r:id="rId17"/>
    <p:sldId id="26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C5F64-E146-41DA-AC7D-CF5A6F27D64D}" type="datetimeFigureOut">
              <a:rPr lang="en-US" smtClean="0"/>
              <a:pPr/>
              <a:t>20-Oct-20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9.jpg"/>
          <p:cNvPicPr>
            <a:picLocks noChangeAspect="1"/>
          </p:cNvPicPr>
          <p:nvPr/>
        </p:nvPicPr>
        <p:blipFill>
          <a:blip r:embed="rId2"/>
          <a:srcRect l="9500" t="-223" r="919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4388" y="300789"/>
            <a:ext cx="752621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1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9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4917" y="108285"/>
            <a:ext cx="6605336" cy="54440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4917" y="5642808"/>
            <a:ext cx="6605336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সিপাহি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 </a:t>
            </a:r>
            <a:endParaRPr lang="en-US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6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5257" y="108286"/>
            <a:ext cx="6689557" cy="58138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65256" y="6051885"/>
            <a:ext cx="7355983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bg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ল্যান্স </a:t>
            </a:r>
            <a:r>
              <a:rPr lang="bn-BD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নায়েক নূর মোহাম্মদ শেখ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36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0412" y="108286"/>
            <a:ext cx="6208295" cy="55988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18380" y="5707171"/>
            <a:ext cx="7603900" cy="1015663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সিপাহি মোস্তফা কামাল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0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1708" y="108286"/>
            <a:ext cx="5991725" cy="58714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1708" y="6016367"/>
            <a:ext cx="8055412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ইঞ্জিনরুম 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আর্টিফিসার রুহুল আমিন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6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1031" y="108286"/>
            <a:ext cx="6003758" cy="5828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41030" y="5996894"/>
            <a:ext cx="7897529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ল্যান্স 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নায়েক মুন্সি আব্দুর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রউফ 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0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9549"/>
            <a:ext cx="12192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সাহসিকতা এবং ত্যাগের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আরও তিনটি উপাধি দেওয়া হয়েছে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6731" y="1699794"/>
            <a:ext cx="5113421" cy="76944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বীর 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6730" y="3314598"/>
            <a:ext cx="5113421" cy="76944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 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6729" y="4929402"/>
            <a:ext cx="5113421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 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721515" y="1612234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37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5506" y="437483"/>
            <a:ext cx="8253661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                      </a:t>
            </a:r>
            <a:r>
              <a:rPr lang="en-US" sz="4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4324" y="2294673"/>
            <a:ext cx="7964908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জন বীরশ্রেষ্ঠের নাম লেখ। 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012" y="2294673"/>
            <a:ext cx="325454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দল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012" y="4114800"/>
            <a:ext cx="325454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দলঃ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120" y="4114800"/>
            <a:ext cx="7655169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 ছাড়া আরও </a:t>
            </a:r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 নাম লেখ।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6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04911" y="1201122"/>
            <a:ext cx="10768264" cy="231316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রাষ্ট্রীয়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উপাধিগুলো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6726" y="3913072"/>
            <a:ext cx="11915274" cy="2418348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 উপাধিগুলো কিসের জন্য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 </a:t>
            </a:r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 ?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17482" y="0"/>
            <a:ext cx="4266398" cy="164832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1600" dirty="0" smtClean="0"/>
              <a:t> 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5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768017"/>
            <a:ext cx="12009120" cy="532196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88796" y="1969458"/>
            <a:ext cx="4994040" cy="26663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07307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20516" y="556618"/>
            <a:ext cx="8662737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20516" y="2454442"/>
            <a:ext cx="8662737" cy="41388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</a:t>
            </a:r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inkiySushreeMJ" pitchFamily="2" charset="0"/>
                <a:cs typeface="RinkiySushreeMJ" pitchFamily="2" charset="0"/>
              </a:rPr>
              <a:t>‡</a:t>
            </a:r>
            <a:r>
              <a:rPr lang="en-US" sz="54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inkiySushreeMJ" pitchFamily="2" charset="0"/>
                <a:cs typeface="RinkiySushreeMJ" pitchFamily="2" charset="0"/>
              </a:rPr>
              <a:t>gvQv:kixdvLvZzb</a:t>
            </a:r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inkiySushreeMJ" pitchFamily="2" charset="0"/>
                <a:cs typeface="RinkiySushreeMJ" pitchFamily="2" charset="0"/>
              </a:rPr>
              <a:t> </a:t>
            </a: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সহকারি শিক্ষক </a:t>
            </a:r>
            <a:r>
              <a:rPr lang="en-U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|</a:t>
            </a:r>
          </a:p>
          <a:p>
            <a:pPr algn="ctr"/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inkiySushreeMJ" pitchFamily="2" charset="0"/>
                <a:cs typeface="RinkiySushreeMJ" pitchFamily="2" charset="0"/>
              </a:rPr>
              <a:t>dwKivev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inkiySushreeMJ" pitchFamily="2" charset="0"/>
                <a:cs typeface="RinkiySushreeMJ" pitchFamily="2" charset="0"/>
              </a:rPr>
              <a:t>`</a:t>
            </a:r>
            <a:r>
              <a:rPr lang="bn-BD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357" y="200526"/>
            <a:ext cx="6203254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357" y="2537812"/>
            <a:ext cx="6203254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পঞ্চম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উপাধি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মুক্তিযুদ্ধে বীরত্ব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স্বাধীনতা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০২/০৩/২০২০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2081" y="200526"/>
            <a:ext cx="4806890" cy="58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69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324" y="557463"/>
            <a:ext cx="65532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253" y="2377440"/>
            <a:ext cx="11995484" cy="27961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১৪.২.৩ স্বাধীনতা যুদ্ধে অবদানের স্বীকৃতি হিসেবে দেওয়া উপাধিগুলোর নাম বলতে পারবে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8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68064" y="96253"/>
            <a:ext cx="2795335" cy="121518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 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9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82051" y="1215189"/>
            <a:ext cx="10587789" cy="2117558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ভিডিওতে </a:t>
            </a:r>
            <a:r>
              <a:rPr lang="bn-BD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কী দেখলে?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82051" y="3876628"/>
            <a:ext cx="10587789" cy="216317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ভিডিওতে কোন সময় দেখানো হয়েছে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5400" b="1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396665" y="0"/>
            <a:ext cx="2795335" cy="121518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 মিনিট 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8327"/>
            <a:ext cx="121920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81664"/>
            <a:ext cx="12192000" cy="156966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</a:t>
            </a:r>
            <a:r>
              <a:rPr lang="bn-BD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উপাধি</a:t>
            </a:r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0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5232" y="114270"/>
            <a:ext cx="6833936" cy="540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5232" y="5727031"/>
            <a:ext cx="943676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ক্যাপ্টেন মহিউদ্দিন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জাহাঙ্গীর</a:t>
            </a:r>
            <a:endParaRPr lang="en-US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78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778" y="108286"/>
            <a:ext cx="10458145" cy="5451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1777" y="5654843"/>
            <a:ext cx="10458145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ফ্লাইট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লেফটেন্যান্ট মতিউর রহমান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709484" y="108286"/>
            <a:ext cx="2382253" cy="1215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২ মিনিট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79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</TotalTime>
  <Words>201</Words>
  <Application>Microsoft Office PowerPoint</Application>
  <PresentationFormat>Custom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sahana akther; assistant teacher,b dura gps, hobigonj</dc:creator>
  <cp:lastModifiedBy>RCE</cp:lastModifiedBy>
  <cp:revision>149</cp:revision>
  <dcterms:created xsi:type="dcterms:W3CDTF">2018-02-07T14:37:02Z</dcterms:created>
  <dcterms:modified xsi:type="dcterms:W3CDTF">2020-10-20T17:15:42Z</dcterms:modified>
</cp:coreProperties>
</file>