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5CB72-15D3-4FF8-A97C-8D22CB24DF7A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94912-AF86-4C71-8D65-E8E36C4E3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74E3-AD5A-4CD1-B320-97D50FBD521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74E3-AD5A-4CD1-B320-97D50FBD521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74E3-AD5A-4CD1-B320-97D50FBD521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74E3-AD5A-4CD1-B320-97D50FBD521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D74E3-AD5A-4CD1-B320-97D50FBD521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শুভ-সকাল-ফুলের-ছবি-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1" y="3048000"/>
            <a:ext cx="5597236" cy="9099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4419600"/>
            <a:ext cx="7057292" cy="909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6-Point Star 1"/>
          <p:cNvSpPr/>
          <p:nvPr/>
        </p:nvSpPr>
        <p:spPr>
          <a:xfrm>
            <a:off x="2078182" y="605118"/>
            <a:ext cx="5126182" cy="2084294"/>
          </a:xfrm>
          <a:prstGeom prst="star6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G20170815121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685800"/>
            <a:ext cx="1447800" cy="2057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IMG20170815121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1447800" cy="2057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372343" y="-5049651"/>
            <a:ext cx="103707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69957" y="685800"/>
            <a:ext cx="3306080" cy="85767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55077" y="2667000"/>
            <a:ext cx="7385538" cy="605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55077" y="3505200"/>
            <a:ext cx="7807569" cy="605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954216" y="304801"/>
            <a:ext cx="2878696" cy="12147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ea typeface="BatangChe" pitchFamily="49" charset="-127"/>
                <a:cs typeface="NikoshBAN" pitchFamily="2" charset="0"/>
              </a:rPr>
              <a:t>মূল্যায়</a:t>
            </a:r>
            <a:r>
              <a:rPr lang="bn-BD" sz="6000" smtClean="0">
                <a:latin typeface="NikoshBAN" pitchFamily="2" charset="0"/>
                <a:ea typeface="BatangChe" pitchFamily="49" charset="-127"/>
                <a:cs typeface="NikoshBAN" pitchFamily="2" charset="0"/>
              </a:rPr>
              <a:t>ন </a:t>
            </a:r>
            <a:endParaRPr lang="en-US" sz="6000" dirty="0">
              <a:latin typeface="NikoshBAN" pitchFamily="2" charset="0"/>
              <a:ea typeface="BatangChe" pitchFamily="49" charset="-127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5415" y="2590800"/>
            <a:ext cx="7191574" cy="537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3429000"/>
            <a:ext cx="7239000" cy="9188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000" y="4800600"/>
            <a:ext cx="65532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7739" y="1915180"/>
            <a:ext cx="2278846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 smtClean="0">
                <a:ln w="11430"/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pc="50" dirty="0" smtClean="0">
                <a:ln w="11430"/>
                <a:latin typeface="NikoshBAN" pitchFamily="2" charset="0"/>
                <a:cs typeface="NikoshBAN" pitchFamily="2" charset="0"/>
              </a:rPr>
              <a:t>উত্তর লিখঃ</a:t>
            </a:r>
            <a:endParaRPr lang="en-US" sz="28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G20170815121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304800"/>
            <a:ext cx="1447800" cy="2057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46797" y="3103418"/>
            <a:ext cx="3056526" cy="2154382"/>
            <a:chOff x="6019800" y="1447800"/>
            <a:chExt cx="2895600" cy="1676400"/>
          </a:xfrm>
        </p:grpSpPr>
        <p:grpSp>
          <p:nvGrpSpPr>
            <p:cNvPr id="3" name="Group 46"/>
            <p:cNvGrpSpPr/>
            <p:nvPr/>
          </p:nvGrpSpPr>
          <p:grpSpPr>
            <a:xfrm>
              <a:off x="6019800" y="1447800"/>
              <a:ext cx="2895600" cy="1676400"/>
              <a:chOff x="6019800" y="1447800"/>
              <a:chExt cx="2895600" cy="16764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096000" y="1524000"/>
                <a:ext cx="2743200" cy="1524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6019800" y="1447800"/>
                <a:ext cx="2895600" cy="1676400"/>
              </a:xfrm>
              <a:prstGeom prst="frame">
                <a:avLst>
                  <a:gd name="adj1" fmla="val 8304"/>
                </a:avLst>
              </a:prstGeom>
              <a:blipFill>
                <a:blip r:embed="rId4"/>
                <a:tile tx="0" ty="0" sx="100000" sy="100000" flip="none" algn="tl"/>
              </a:blipFill>
              <a:ln w="5715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lowchart: Or 4"/>
            <p:cNvSpPr/>
            <p:nvPr/>
          </p:nvSpPr>
          <p:spPr>
            <a:xfrm>
              <a:off x="8458200" y="1447800"/>
              <a:ext cx="152400" cy="152400"/>
            </a:xfrm>
            <a:prstGeom prst="flowChartOr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Or 5"/>
            <p:cNvSpPr/>
            <p:nvPr/>
          </p:nvSpPr>
          <p:spPr>
            <a:xfrm>
              <a:off x="6324600" y="1447800"/>
              <a:ext cx="152400" cy="152400"/>
            </a:xfrm>
            <a:prstGeom prst="flowChartOr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Or 6"/>
            <p:cNvSpPr/>
            <p:nvPr/>
          </p:nvSpPr>
          <p:spPr>
            <a:xfrm>
              <a:off x="6324600" y="2971800"/>
              <a:ext cx="152400" cy="152400"/>
            </a:xfrm>
            <a:prstGeom prst="flowChartOr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Or 7"/>
            <p:cNvSpPr/>
            <p:nvPr/>
          </p:nvSpPr>
          <p:spPr>
            <a:xfrm>
              <a:off x="8458200" y="2971800"/>
              <a:ext cx="152400" cy="152400"/>
            </a:xfrm>
            <a:prstGeom prst="flowChartOr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97400" y="1610380"/>
            <a:ext cx="4445418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বোর্ডে এসে উত্তর লিখঃ</a:t>
            </a:r>
            <a:endParaRPr lang="en-US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5042" y="2219980"/>
            <a:ext cx="4898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087" y="4277380"/>
            <a:ext cx="5070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জাগরণের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অগ্রদূত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1494" y="2829580"/>
            <a:ext cx="2250831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১৮৭০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5415" y="3505200"/>
            <a:ext cx="18288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১৮৮২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7600" y="2819400"/>
            <a:ext cx="1688123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১৮৮০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4018" y="3591580"/>
            <a:ext cx="18288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১৮৮৪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4739" y="5725180"/>
            <a:ext cx="2321169" cy="9541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সুলতানা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কামাল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7262" y="4953000"/>
            <a:ext cx="2124075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রাজিয়া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7261" y="5638800"/>
            <a:ext cx="231915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4738" y="5029200"/>
            <a:ext cx="2250831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সুফিয়া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কামাল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14787" y="3544602"/>
            <a:ext cx="2110154" cy="73574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53738" y="3655061"/>
            <a:ext cx="2250831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16541" y="3688318"/>
            <a:ext cx="2250831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16541" y="3675170"/>
            <a:ext cx="2250831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16541" y="3657600"/>
            <a:ext cx="2250831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16541" y="3657600"/>
            <a:ext cx="2250831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16541" y="3657600"/>
            <a:ext cx="2250831" cy="578882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27556" y="3581400"/>
            <a:ext cx="2110154" cy="73574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33525" y="457200"/>
            <a:ext cx="3938954" cy="85767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200467"/>
            <a:ext cx="7743092" cy="133398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just"/>
            <a:r>
              <a:rPr lang="en-US" sz="4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4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en-US" sz="4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4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বিল্যালয়ের</a:t>
            </a:r>
            <a:r>
              <a:rPr lang="en-US" sz="4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5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0831" y="990600"/>
            <a:ext cx="49530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89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9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9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062" y="5105400"/>
            <a:ext cx="7743092" cy="133398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just"/>
            <a:r>
              <a:rPr lang="en-US" sz="4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4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en-US" sz="4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4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0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5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_274610_15829849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609600"/>
            <a:ext cx="746759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88" y="345394"/>
            <a:ext cx="4406812" cy="10262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4727" y="304800"/>
            <a:ext cx="3671454" cy="10262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bn-BD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 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4579" y="3810002"/>
            <a:ext cx="3917083" cy="20726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01882" tIns="50941" rIns="101882" bIns="50941">
            <a:spAutoFit/>
          </a:bodyPr>
          <a:lstStyle/>
          <a:p>
            <a:pPr algn="just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শাহেনা আক্তার, সহকারি শিক্ষক, ব্রাহ্মণডুরা সরকারি প্রাথমিক বিদ্যালয়। সদর , হবিগঞ্জ। 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3810000"/>
            <a:ext cx="4049897" cy="1905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শ্রেণি-পঞ্চম 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বিষয়-বাংলাদেশ ও বিশ্ব পরিচয়  </a:t>
            </a:r>
          </a:p>
          <a:p>
            <a:pPr algn="ctr" defTabSz="990393"/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নারী-পুরুষ</a:t>
            </a:r>
            <a:r>
              <a:rPr lang="en-US" sz="2800" b="1" dirty="0" smtClean="0">
                <a:ln w="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সমতা</a:t>
            </a:r>
            <a:endParaRPr lang="en-US" sz="2800" b="1" dirty="0" smtClean="0">
              <a:ln w="0"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990393"/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b="1" dirty="0" smtClean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800" b="1" dirty="0" smtClean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জাগরণের</a:t>
            </a:r>
            <a:r>
              <a:rPr lang="en-US" sz="2800" b="1" dirty="0" smtClean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অগ্রদূ</a:t>
            </a:r>
            <a:r>
              <a:rPr lang="bn-BD" sz="2800" b="1" dirty="0" smtClean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 </a:t>
            </a:r>
            <a:endParaRPr lang="en-US" sz="2800" b="1" dirty="0" smtClean="0">
              <a:ln w="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G_20171102_131655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600200"/>
            <a:ext cx="2022192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3723" y="4267200"/>
            <a:ext cx="7666892" cy="133398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1882" tIns="50941" rIns="101882" bIns="50941" rtlCol="0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2.1.2.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81000"/>
            <a:ext cx="3429000" cy="147248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bn-BD" sz="89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6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67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743200"/>
            <a:ext cx="4290646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492369" y="3505200"/>
            <a:ext cx="2602523" cy="3276600"/>
            <a:chOff x="0" y="2819400"/>
            <a:chExt cx="2819400" cy="3276600"/>
          </a:xfrm>
        </p:grpSpPr>
        <p:pic>
          <p:nvPicPr>
            <p:cNvPr id="21513" name="Picture 9" descr="C:\Users\NAGPS\Downloads\Rokeya\1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62400"/>
              <a:ext cx="2819400" cy="2133600"/>
            </a:xfrm>
            <a:prstGeom prst="rect">
              <a:avLst/>
            </a:prstGeom>
            <a:noFill/>
          </p:spPr>
        </p:pic>
        <p:pic>
          <p:nvPicPr>
            <p:cNvPr id="21516" name="Picture 12" descr="C:\Users\NAGPS\Downloads\Rokeya\16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819400"/>
              <a:ext cx="2819400" cy="1508083"/>
            </a:xfrm>
            <a:prstGeom prst="rect">
              <a:avLst/>
            </a:prstGeom>
            <a:noFill/>
          </p:spPr>
        </p:pic>
      </p:grpSp>
      <p:pic>
        <p:nvPicPr>
          <p:cNvPr id="21507" name="Picture 3" descr="C:\Users\NAGPS\Downloads\Rokeya\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8277" y="2133600"/>
            <a:ext cx="2205769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08" name="Picture 4" descr="C:\Users\NAGPS\Downloads\Rokeya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031" y="533400"/>
            <a:ext cx="2602523" cy="2133600"/>
          </a:xfrm>
          <a:prstGeom prst="rect">
            <a:avLst/>
          </a:prstGeom>
          <a:noFill/>
        </p:spPr>
      </p:pic>
      <p:grpSp>
        <p:nvGrpSpPr>
          <p:cNvPr id="3" name="Group 22"/>
          <p:cNvGrpSpPr/>
          <p:nvPr/>
        </p:nvGrpSpPr>
        <p:grpSpPr>
          <a:xfrm>
            <a:off x="6330463" y="457201"/>
            <a:ext cx="2391507" cy="3023191"/>
            <a:chOff x="6629400" y="609600"/>
            <a:chExt cx="2150269" cy="3333262"/>
          </a:xfrm>
        </p:grpSpPr>
        <p:pic>
          <p:nvPicPr>
            <p:cNvPr id="21511" name="Picture 7" descr="C:\Users\NAGPS\Downloads\Rokeya\7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29400" y="609600"/>
              <a:ext cx="1600200" cy="1828800"/>
            </a:xfrm>
            <a:prstGeom prst="rect">
              <a:avLst/>
            </a:prstGeom>
            <a:noFill/>
          </p:spPr>
        </p:pic>
        <p:pic>
          <p:nvPicPr>
            <p:cNvPr id="21512" name="Picture 8" descr="C:\Users\NAGPS\Downloads\Rokeya\6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879431" y="1449754"/>
              <a:ext cx="1600200" cy="1981200"/>
            </a:xfrm>
            <a:prstGeom prst="rect">
              <a:avLst/>
            </a:prstGeom>
            <a:noFill/>
          </p:spPr>
        </p:pic>
        <p:pic>
          <p:nvPicPr>
            <p:cNvPr id="21510" name="Picture 6" descr="C:\Users\NAGPS\Downloads\Rokeya\11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79469" y="2037862"/>
              <a:ext cx="1600200" cy="1905000"/>
            </a:xfrm>
            <a:prstGeom prst="rect">
              <a:avLst/>
            </a:prstGeom>
            <a:noFill/>
          </p:spPr>
        </p:pic>
      </p:grpSp>
      <p:pic>
        <p:nvPicPr>
          <p:cNvPr id="21514" name="Picture 10" descr="C:\Users\NAGPS\Downloads\Rokeya\2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11815" y="3810000"/>
            <a:ext cx="2180493" cy="24574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165231" y="457200"/>
            <a:ext cx="3024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08" y="685800"/>
            <a:ext cx="3962400" cy="12416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74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পাঠঘোষণা</a:t>
            </a:r>
            <a:endParaRPr lang="en-US" sz="7400" b="1" dirty="0">
              <a:ln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9477" y="2971800"/>
            <a:ext cx="5205046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জাগরণের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অগ্রদূত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NAGPS\Downloads\Rokeya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692" y="324178"/>
            <a:ext cx="1195754" cy="2114223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Users\NAGPS\Downloads\Rokeya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6892" y="324178"/>
            <a:ext cx="1195754" cy="2114223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Users\NAGPS\Downloads\Rokeya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6892" y="4495801"/>
            <a:ext cx="1195754" cy="2114223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C:\Users\NAGPS\Downloads\Rokeya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354" y="4419601"/>
            <a:ext cx="1195754" cy="2114223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AGPS\Downloads\Rokeya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692" y="457200"/>
            <a:ext cx="2110154" cy="49838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3755278" y="646094"/>
            <a:ext cx="4994031" cy="954107"/>
          </a:xfrm>
          <a:prstGeom prst="wedgeRectCallout">
            <a:avLst>
              <a:gd name="adj1" fmla="val -79378"/>
              <a:gd name="adj2" fmla="val 33538"/>
            </a:avLst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১৮৮০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৯ই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রংপুরে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8277" y="1828801"/>
            <a:ext cx="4923692" cy="1384995"/>
          </a:xfrm>
          <a:prstGeom prst="wedgeRectCallout">
            <a:avLst>
              <a:gd name="adj1" fmla="val -76993"/>
              <a:gd name="adj2" fmla="val -22266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১৯০৯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ভাগলপুরে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করেন।বিদ্যালয়টি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কলকাতায়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5278" y="3475126"/>
            <a:ext cx="4994031" cy="954107"/>
          </a:xfrm>
          <a:prstGeom prst="wedgeRectCallout">
            <a:avLst>
              <a:gd name="adj1" fmla="val -79979"/>
              <a:gd name="adj2" fmla="val -1677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১৯৩২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৯ই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মহিয়সী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7938" y="4572001"/>
            <a:ext cx="4994031" cy="954107"/>
          </a:xfrm>
          <a:prstGeom prst="wedgeRectCallout">
            <a:avLst>
              <a:gd name="adj1" fmla="val -79175"/>
              <a:gd name="adj2" fmla="val -1677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স্মরণে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প্রতিবছর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৯ই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1692" y="5562600"/>
            <a:ext cx="2110154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NAGPS\Downloads\Rokeya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6923" y="1338262"/>
            <a:ext cx="2162908" cy="3233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21"/>
          <p:cNvGrpSpPr/>
          <p:nvPr/>
        </p:nvGrpSpPr>
        <p:grpSpPr>
          <a:xfrm>
            <a:off x="1127903" y="1430404"/>
            <a:ext cx="2037328" cy="2227197"/>
            <a:chOff x="1221895" y="1542646"/>
            <a:chExt cx="2207105" cy="2227197"/>
          </a:xfrm>
        </p:grpSpPr>
        <p:sp>
          <p:nvSpPr>
            <p:cNvPr id="13" name="Teardrop 12"/>
            <p:cNvSpPr/>
            <p:nvPr/>
          </p:nvSpPr>
          <p:spPr>
            <a:xfrm rot="3539759">
              <a:off x="1193030" y="1571511"/>
              <a:ext cx="2227197" cy="2169467"/>
            </a:xfrm>
            <a:prstGeom prst="teardrop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95400" y="2209800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নারীর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অধিকার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প্রতিষ্ঠায়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সমাজকে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সচেতন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অসামান্য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অবদান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রাখেন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1547447" y="3886200"/>
            <a:ext cx="2036670" cy="2078136"/>
            <a:chOff x="1818694" y="4215739"/>
            <a:chExt cx="2206393" cy="2078136"/>
          </a:xfrm>
        </p:grpSpPr>
        <p:sp>
          <p:nvSpPr>
            <p:cNvPr id="12" name="Teardrop 11"/>
            <p:cNvSpPr/>
            <p:nvPr/>
          </p:nvSpPr>
          <p:spPr>
            <a:xfrm rot="584278">
              <a:off x="1818694" y="4215739"/>
              <a:ext cx="2125145" cy="2078136"/>
            </a:xfrm>
            <a:prstGeom prst="teardrop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20780995">
              <a:off x="1891488" y="4749835"/>
              <a:ext cx="2133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নারী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শিক্ষার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বিষয়ে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সমাজকে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সচেতন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অসামান্য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অবদান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রাখেন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3919970" y="4800600"/>
            <a:ext cx="1584416" cy="1828800"/>
            <a:chOff x="4229477" y="4839074"/>
            <a:chExt cx="1857280" cy="1709669"/>
          </a:xfrm>
        </p:grpSpPr>
        <p:sp>
          <p:nvSpPr>
            <p:cNvPr id="10" name="Teardrop 9"/>
            <p:cNvSpPr/>
            <p:nvPr/>
          </p:nvSpPr>
          <p:spPr>
            <a:xfrm rot="18190058">
              <a:off x="4303282" y="4765269"/>
              <a:ext cx="1709669" cy="1857280"/>
            </a:xfrm>
            <a:prstGeom prst="teardrop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51730" y="5156537"/>
              <a:ext cx="1670994" cy="863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নারী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শিক্ষার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বালিকা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প্রতিষ্ঠা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5900100" y="3786058"/>
            <a:ext cx="1977807" cy="2309942"/>
            <a:chOff x="6395359" y="3690517"/>
            <a:chExt cx="2291287" cy="2048425"/>
          </a:xfrm>
        </p:grpSpPr>
        <p:sp>
          <p:nvSpPr>
            <p:cNvPr id="11" name="Teardrop 10"/>
            <p:cNvSpPr/>
            <p:nvPr/>
          </p:nvSpPr>
          <p:spPr>
            <a:xfrm rot="14872609">
              <a:off x="6565450" y="3617746"/>
              <a:ext cx="2048425" cy="2193967"/>
            </a:xfrm>
            <a:prstGeom prst="teardrop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95359" y="4018570"/>
              <a:ext cx="2209801" cy="106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নারী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শিক্ষার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অগ্রুগতির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মা-বাবা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অভিভাবকদের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শিক্ষার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বিষয়ে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সচেতন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5998687" y="1366010"/>
            <a:ext cx="1879221" cy="2033953"/>
            <a:chOff x="6126717" y="1366009"/>
            <a:chExt cx="2035823" cy="2033953"/>
          </a:xfrm>
        </p:grpSpPr>
        <p:sp>
          <p:nvSpPr>
            <p:cNvPr id="8" name="Teardrop 7"/>
            <p:cNvSpPr/>
            <p:nvPr/>
          </p:nvSpPr>
          <p:spPr>
            <a:xfrm rot="12625258">
              <a:off x="6126717" y="1366009"/>
              <a:ext cx="2035823" cy="2033953"/>
            </a:xfrm>
            <a:prstGeom prst="teardrop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00800" y="1905000"/>
              <a:ext cx="1447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নারী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শিক্ষার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গ্রন্থ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রচনা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করেছেন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969477" y="304800"/>
            <a:ext cx="5627077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জাগরণে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রোকেয়ার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1905000" y="0"/>
            <a:ext cx="5334000" cy="1600200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r>
              <a:rPr lang="en-US" sz="8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8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20171116140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52600"/>
            <a:ext cx="9144000" cy="510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602523" y="304800"/>
            <a:ext cx="3894194" cy="1425388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6093" y="2590800"/>
            <a:ext cx="4957795" cy="605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9197" y="4343400"/>
            <a:ext cx="7181757" cy="605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ভাগলপুরে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2026" y="3429000"/>
            <a:ext cx="6224189" cy="605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2026" y="5262282"/>
            <a:ext cx="6224189" cy="605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G20170815121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609600"/>
            <a:ext cx="1447800" cy="2057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388</Words>
  <Application>Microsoft Office PowerPoint</Application>
  <PresentationFormat>On-screen Show (4:3)</PresentationFormat>
  <Paragraphs>73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sahana akther;assistant teacher,b dura gps, hobigonj</dc:creator>
  <cp:lastModifiedBy>RCE</cp:lastModifiedBy>
  <cp:revision>17</cp:revision>
  <dcterms:created xsi:type="dcterms:W3CDTF">2006-08-16T00:00:00Z</dcterms:created>
  <dcterms:modified xsi:type="dcterms:W3CDTF">2020-10-20T17:55:08Z</dcterms:modified>
</cp:coreProperties>
</file>