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3A354-432A-47F1-969C-CABCEC02EF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D7C3F-DFCC-4916-9945-94BA2C9B436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21E4-25DE-4113-88B1-F565F36D1B0F}" type="par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9459C-97CF-49AC-80E2-315D8EE555EC}" type="sib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EC9E7-616F-4F67-BE7E-8693CC698E76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288E2-E8BE-40E3-B936-A4465AAF9509}" type="par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81BAD-4C9B-442D-9ADB-BCD816AA91EC}" type="sib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3A957-0FC4-4E7B-9CF2-F388D9F4E44D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ন্ধ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CE330-DCD3-4393-A2E6-02606CEC7E50}" type="par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B7472-31B9-4E15-9F8E-7282D30FA6AD}" type="sib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B9DF1-51A6-4D52-80FB-73C8C02BDDF4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5EF9B-BB2F-4EB1-BD9D-7CB3FD977127}" type="par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DDE32-9E98-44F0-8C20-2B0C24FA33A3}" type="sib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555F1-A914-4212-B5C3-67DD85444350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6E140-F9E7-4097-87DB-1110E73C65B5}" type="par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7E7774-30B7-4880-B62C-14DA634A6652}" type="sib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CEF6A-06B2-4FBD-9F31-F6730257C893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27033-D711-4005-AE47-51CCF736C5BF}" type="par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3FEC6-82A3-4CD0-9DB6-8879E6D65907}" type="sib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EF67A-F7D2-4BCB-883A-8A5502F73F3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স্ম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65990-7B4E-4390-928F-76674E29FFEC}" type="par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AEE160-AF2F-4354-BD5D-CB3BFCE8C0E7}" type="sib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F74A9F-480D-4010-A43E-E7D539C117E2}" type="pres">
      <dgm:prSet presAssocID="{1C13A354-432A-47F1-969C-CABCEC02EF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E57C3C-63E0-4FD3-BD9B-F3F01220CD85}" type="pres">
      <dgm:prSet presAssocID="{E92D7C3F-DFCC-4916-9945-94BA2C9B4364}" presName="Parent" presStyleLbl="node0" presStyleIdx="0" presStyleCnt="1">
        <dgm:presLayoutVars>
          <dgm:chMax val="6"/>
          <dgm:chPref val="6"/>
        </dgm:presLayoutVars>
      </dgm:prSet>
      <dgm:spPr/>
    </dgm:pt>
    <dgm:pt modelId="{5DD2E06A-C8B2-4E61-A61A-FCCE9D54892A}" type="pres">
      <dgm:prSet presAssocID="{E5DEC9E7-616F-4F67-BE7E-8693CC698E76}" presName="Accent1" presStyleCnt="0"/>
      <dgm:spPr/>
    </dgm:pt>
    <dgm:pt modelId="{FC0C5207-B177-4A76-AA08-4204EFD2110C}" type="pres">
      <dgm:prSet presAssocID="{E5DEC9E7-616F-4F67-BE7E-8693CC698E76}" presName="Accent" presStyleLbl="bgShp" presStyleIdx="0" presStyleCnt="6"/>
      <dgm:spPr/>
    </dgm:pt>
    <dgm:pt modelId="{5A5DB188-01A6-4096-A4D0-3122265DD0BB}" type="pres">
      <dgm:prSet presAssocID="{E5DEC9E7-616F-4F67-BE7E-8693CC698E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491D9EB-939E-48F6-A562-C7B11BB35A9B}" type="pres">
      <dgm:prSet presAssocID="{15F3A957-0FC4-4E7B-9CF2-F388D9F4E44D}" presName="Accent2" presStyleCnt="0"/>
      <dgm:spPr/>
    </dgm:pt>
    <dgm:pt modelId="{AEB3FD90-9824-4F61-83D9-840AD379DAE4}" type="pres">
      <dgm:prSet presAssocID="{15F3A957-0FC4-4E7B-9CF2-F388D9F4E44D}" presName="Accent" presStyleLbl="bgShp" presStyleIdx="1" presStyleCnt="6"/>
      <dgm:spPr/>
    </dgm:pt>
    <dgm:pt modelId="{5CF599CA-3969-4C67-BBF1-45409EB1A474}" type="pres">
      <dgm:prSet presAssocID="{15F3A957-0FC4-4E7B-9CF2-F388D9F4E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36B747-D9F3-48DE-8DF1-DCA03B93FF3F}" type="pres">
      <dgm:prSet presAssocID="{4DEB9DF1-51A6-4D52-80FB-73C8C02BDDF4}" presName="Accent3" presStyleCnt="0"/>
      <dgm:spPr/>
    </dgm:pt>
    <dgm:pt modelId="{DECF619C-2AA5-49D0-841E-6D214D6E2BA5}" type="pres">
      <dgm:prSet presAssocID="{4DEB9DF1-51A6-4D52-80FB-73C8C02BDDF4}" presName="Accent" presStyleLbl="bgShp" presStyleIdx="2" presStyleCnt="6"/>
      <dgm:spPr/>
    </dgm:pt>
    <dgm:pt modelId="{5FBF367C-B323-467C-9575-6DD6DE9479D0}" type="pres">
      <dgm:prSet presAssocID="{4DEB9DF1-51A6-4D52-80FB-73C8C02BDDF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AC569C2-BC88-4A25-BD01-A96ED3F335C9}" type="pres">
      <dgm:prSet presAssocID="{DD0555F1-A914-4212-B5C3-67DD85444350}" presName="Accent4" presStyleCnt="0"/>
      <dgm:spPr/>
    </dgm:pt>
    <dgm:pt modelId="{4174BD4F-CED9-4997-82C3-0820628D380E}" type="pres">
      <dgm:prSet presAssocID="{DD0555F1-A914-4212-B5C3-67DD85444350}" presName="Accent" presStyleLbl="bgShp" presStyleIdx="3" presStyleCnt="6"/>
      <dgm:spPr/>
    </dgm:pt>
    <dgm:pt modelId="{F1135AB0-3285-4A17-B650-261F49D30CA2}" type="pres">
      <dgm:prSet presAssocID="{DD0555F1-A914-4212-B5C3-67DD854443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9785466-87DE-43E6-895C-8C30ED38D74D}" type="pres">
      <dgm:prSet presAssocID="{41ECEF6A-06B2-4FBD-9F31-F6730257C893}" presName="Accent5" presStyleCnt="0"/>
      <dgm:spPr/>
    </dgm:pt>
    <dgm:pt modelId="{CB133882-4669-4D86-9734-40F087B94CE0}" type="pres">
      <dgm:prSet presAssocID="{41ECEF6A-06B2-4FBD-9F31-F6730257C893}" presName="Accent" presStyleLbl="bgShp" presStyleIdx="4" presStyleCnt="6"/>
      <dgm:spPr/>
    </dgm:pt>
    <dgm:pt modelId="{7064AD87-FAD7-40FA-BE93-662F015CA713}" type="pres">
      <dgm:prSet presAssocID="{41ECEF6A-06B2-4FBD-9F31-F6730257C8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7FBD970-2A48-4714-913E-43CAE6663D8F}" type="pres">
      <dgm:prSet presAssocID="{652EF67A-F7D2-4BCB-883A-8A5502F73F3E}" presName="Accent6" presStyleCnt="0"/>
      <dgm:spPr/>
    </dgm:pt>
    <dgm:pt modelId="{6160129B-8428-4104-8F7F-E144D15E2F3E}" type="pres">
      <dgm:prSet presAssocID="{652EF67A-F7D2-4BCB-883A-8A5502F73F3E}" presName="Accent" presStyleLbl="bgShp" presStyleIdx="5" presStyleCnt="6"/>
      <dgm:spPr/>
    </dgm:pt>
    <dgm:pt modelId="{7FB5ACE4-C788-47FC-91CC-4FB0194F82FD}" type="pres">
      <dgm:prSet presAssocID="{652EF67A-F7D2-4BCB-883A-8A5502F73F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AC6471D-1FC3-4541-8CC7-DD1BE38BC807}" srcId="{E92D7C3F-DFCC-4916-9945-94BA2C9B4364}" destId="{652EF67A-F7D2-4BCB-883A-8A5502F73F3E}" srcOrd="5" destOrd="0" parTransId="{2C165990-7B4E-4390-928F-76674E29FFEC}" sibTransId="{0FAEE160-AF2F-4354-BD5D-CB3BFCE8C0E7}"/>
    <dgm:cxn modelId="{5A68D62F-6DF9-475A-B5F8-B0D7B3474123}" type="presOf" srcId="{41ECEF6A-06B2-4FBD-9F31-F6730257C893}" destId="{7064AD87-FAD7-40FA-BE93-662F015CA713}" srcOrd="0" destOrd="0" presId="urn:microsoft.com/office/officeart/2011/layout/HexagonRadial"/>
    <dgm:cxn modelId="{4E6B4533-B792-4887-9613-5C5A71802EBD}" srcId="{1C13A354-432A-47F1-969C-CABCEC02EF8F}" destId="{E92D7C3F-DFCC-4916-9945-94BA2C9B4364}" srcOrd="0" destOrd="0" parTransId="{F27E21E4-25DE-4113-88B1-F565F36D1B0F}" sibTransId="{07E9459C-97CF-49AC-80E2-315D8EE555EC}"/>
    <dgm:cxn modelId="{AA557840-7C72-45EE-83B5-FAABA4CC4AE3}" type="presOf" srcId="{E5DEC9E7-616F-4F67-BE7E-8693CC698E76}" destId="{5A5DB188-01A6-4096-A4D0-3122265DD0BB}" srcOrd="0" destOrd="0" presId="urn:microsoft.com/office/officeart/2011/layout/HexagonRadial"/>
    <dgm:cxn modelId="{C44C705B-BA6A-46FA-8FD0-E817DECB6065}" srcId="{E92D7C3F-DFCC-4916-9945-94BA2C9B4364}" destId="{41ECEF6A-06B2-4FBD-9F31-F6730257C893}" srcOrd="4" destOrd="0" parTransId="{92F27033-D711-4005-AE47-51CCF736C5BF}" sibTransId="{6D63FEC6-82A3-4CD0-9DB6-8879E6D65907}"/>
    <dgm:cxn modelId="{1A13FC60-ABEE-4F4C-947A-6211BE39A516}" type="presOf" srcId="{15F3A957-0FC4-4E7B-9CF2-F388D9F4E44D}" destId="{5CF599CA-3969-4C67-BBF1-45409EB1A474}" srcOrd="0" destOrd="0" presId="urn:microsoft.com/office/officeart/2011/layout/HexagonRadial"/>
    <dgm:cxn modelId="{912EDF6B-6D01-4A7A-BC40-2E09F84237C3}" srcId="{E92D7C3F-DFCC-4916-9945-94BA2C9B4364}" destId="{15F3A957-0FC4-4E7B-9CF2-F388D9F4E44D}" srcOrd="1" destOrd="0" parTransId="{630CE330-DCD3-4393-A2E6-02606CEC7E50}" sibTransId="{CEFB7472-31B9-4E15-9F8E-7282D30FA6AD}"/>
    <dgm:cxn modelId="{9631674D-8FEC-4126-A18D-8FCEF5150E03}" srcId="{E92D7C3F-DFCC-4916-9945-94BA2C9B4364}" destId="{E5DEC9E7-616F-4F67-BE7E-8693CC698E76}" srcOrd="0" destOrd="0" parTransId="{00E288E2-E8BE-40E3-B936-A4465AAF9509}" sibTransId="{36F81BAD-4C9B-442D-9ADB-BCD816AA91EC}"/>
    <dgm:cxn modelId="{EBE77F76-3D03-484F-B149-960859EACE32}" type="presOf" srcId="{4DEB9DF1-51A6-4D52-80FB-73C8C02BDDF4}" destId="{5FBF367C-B323-467C-9575-6DD6DE9479D0}" srcOrd="0" destOrd="0" presId="urn:microsoft.com/office/officeart/2011/layout/HexagonRadial"/>
    <dgm:cxn modelId="{58DC0789-861C-4335-AEE2-8C1E3CC49153}" type="presOf" srcId="{E92D7C3F-DFCC-4916-9945-94BA2C9B4364}" destId="{63E57C3C-63E0-4FD3-BD9B-F3F01220CD85}" srcOrd="0" destOrd="0" presId="urn:microsoft.com/office/officeart/2011/layout/HexagonRadial"/>
    <dgm:cxn modelId="{08FEE7A5-C5B2-4E76-90C2-358445F98341}" type="presOf" srcId="{1C13A354-432A-47F1-969C-CABCEC02EF8F}" destId="{37F74A9F-480D-4010-A43E-E7D539C117E2}" srcOrd="0" destOrd="0" presId="urn:microsoft.com/office/officeart/2011/layout/HexagonRadial"/>
    <dgm:cxn modelId="{BD301FB4-F753-4852-A235-43AF1EC631A9}" srcId="{E92D7C3F-DFCC-4916-9945-94BA2C9B4364}" destId="{DD0555F1-A914-4212-B5C3-67DD85444350}" srcOrd="3" destOrd="0" parTransId="{DC96E140-F9E7-4097-87DB-1110E73C65B5}" sibTransId="{A27E7774-30B7-4880-B62C-14DA634A6652}"/>
    <dgm:cxn modelId="{8B6C65BA-1B21-4D58-94F6-65095BD8407B}" type="presOf" srcId="{652EF67A-F7D2-4BCB-883A-8A5502F73F3E}" destId="{7FB5ACE4-C788-47FC-91CC-4FB0194F82FD}" srcOrd="0" destOrd="0" presId="urn:microsoft.com/office/officeart/2011/layout/HexagonRadial"/>
    <dgm:cxn modelId="{298D6CEE-F032-44EC-ACE9-5186655AA72F}" srcId="{E92D7C3F-DFCC-4916-9945-94BA2C9B4364}" destId="{4DEB9DF1-51A6-4D52-80FB-73C8C02BDDF4}" srcOrd="2" destOrd="0" parTransId="{2005EF9B-BB2F-4EB1-BD9D-7CB3FD977127}" sibTransId="{240DDE32-9E98-44F0-8C20-2B0C24FA33A3}"/>
    <dgm:cxn modelId="{BF07A5EE-B9DA-42BC-B2FB-21C0F8DDE3FD}" type="presOf" srcId="{DD0555F1-A914-4212-B5C3-67DD85444350}" destId="{F1135AB0-3285-4A17-B650-261F49D30CA2}" srcOrd="0" destOrd="0" presId="urn:microsoft.com/office/officeart/2011/layout/HexagonRadial"/>
    <dgm:cxn modelId="{BB13958F-AAFD-474C-8370-3911D65BE2B8}" type="presParOf" srcId="{37F74A9F-480D-4010-A43E-E7D539C117E2}" destId="{63E57C3C-63E0-4FD3-BD9B-F3F01220CD85}" srcOrd="0" destOrd="0" presId="urn:microsoft.com/office/officeart/2011/layout/HexagonRadial"/>
    <dgm:cxn modelId="{DD901941-3A54-4F4E-8037-B452FF0188DE}" type="presParOf" srcId="{37F74A9F-480D-4010-A43E-E7D539C117E2}" destId="{5DD2E06A-C8B2-4E61-A61A-FCCE9D54892A}" srcOrd="1" destOrd="0" presId="urn:microsoft.com/office/officeart/2011/layout/HexagonRadial"/>
    <dgm:cxn modelId="{CE6AAACB-DF14-4981-9858-1C84F7DFF1F3}" type="presParOf" srcId="{5DD2E06A-C8B2-4E61-A61A-FCCE9D54892A}" destId="{FC0C5207-B177-4A76-AA08-4204EFD2110C}" srcOrd="0" destOrd="0" presId="urn:microsoft.com/office/officeart/2011/layout/HexagonRadial"/>
    <dgm:cxn modelId="{63446B5A-9103-4321-BCB2-BB7F4966EB90}" type="presParOf" srcId="{37F74A9F-480D-4010-A43E-E7D539C117E2}" destId="{5A5DB188-01A6-4096-A4D0-3122265DD0BB}" srcOrd="2" destOrd="0" presId="urn:microsoft.com/office/officeart/2011/layout/HexagonRadial"/>
    <dgm:cxn modelId="{304F3E90-6DFB-4A23-B36E-2B73B4C3BF2F}" type="presParOf" srcId="{37F74A9F-480D-4010-A43E-E7D539C117E2}" destId="{B491D9EB-939E-48F6-A562-C7B11BB35A9B}" srcOrd="3" destOrd="0" presId="urn:microsoft.com/office/officeart/2011/layout/HexagonRadial"/>
    <dgm:cxn modelId="{F9555347-ED6A-4EA5-9356-27931D5E861A}" type="presParOf" srcId="{B491D9EB-939E-48F6-A562-C7B11BB35A9B}" destId="{AEB3FD90-9824-4F61-83D9-840AD379DAE4}" srcOrd="0" destOrd="0" presId="urn:microsoft.com/office/officeart/2011/layout/HexagonRadial"/>
    <dgm:cxn modelId="{EE58E6C5-C78B-496B-89F5-85A90418EBEE}" type="presParOf" srcId="{37F74A9F-480D-4010-A43E-E7D539C117E2}" destId="{5CF599CA-3969-4C67-BBF1-45409EB1A474}" srcOrd="4" destOrd="0" presId="urn:microsoft.com/office/officeart/2011/layout/HexagonRadial"/>
    <dgm:cxn modelId="{A60F36AC-F3DD-4A61-80E4-7A0A8B73BC69}" type="presParOf" srcId="{37F74A9F-480D-4010-A43E-E7D539C117E2}" destId="{C236B747-D9F3-48DE-8DF1-DCA03B93FF3F}" srcOrd="5" destOrd="0" presId="urn:microsoft.com/office/officeart/2011/layout/HexagonRadial"/>
    <dgm:cxn modelId="{161662D8-E72A-49A5-8C4E-FCD2F7FCDF3F}" type="presParOf" srcId="{C236B747-D9F3-48DE-8DF1-DCA03B93FF3F}" destId="{DECF619C-2AA5-49D0-841E-6D214D6E2BA5}" srcOrd="0" destOrd="0" presId="urn:microsoft.com/office/officeart/2011/layout/HexagonRadial"/>
    <dgm:cxn modelId="{D8A1C77A-A1A9-4001-A51B-21389FDCB2E0}" type="presParOf" srcId="{37F74A9F-480D-4010-A43E-E7D539C117E2}" destId="{5FBF367C-B323-467C-9575-6DD6DE9479D0}" srcOrd="6" destOrd="0" presId="urn:microsoft.com/office/officeart/2011/layout/HexagonRadial"/>
    <dgm:cxn modelId="{A24F70A9-9A90-4B45-90B1-EA54806EB410}" type="presParOf" srcId="{37F74A9F-480D-4010-A43E-E7D539C117E2}" destId="{4AC569C2-BC88-4A25-BD01-A96ED3F335C9}" srcOrd="7" destOrd="0" presId="urn:microsoft.com/office/officeart/2011/layout/HexagonRadial"/>
    <dgm:cxn modelId="{6EDD6402-36D4-42E3-B3F5-3D65AAE81A8A}" type="presParOf" srcId="{4AC569C2-BC88-4A25-BD01-A96ED3F335C9}" destId="{4174BD4F-CED9-4997-82C3-0820628D380E}" srcOrd="0" destOrd="0" presId="urn:microsoft.com/office/officeart/2011/layout/HexagonRadial"/>
    <dgm:cxn modelId="{D34DD583-B625-4E62-A31D-5DEAE9BAF054}" type="presParOf" srcId="{37F74A9F-480D-4010-A43E-E7D539C117E2}" destId="{F1135AB0-3285-4A17-B650-261F49D30CA2}" srcOrd="8" destOrd="0" presId="urn:microsoft.com/office/officeart/2011/layout/HexagonRadial"/>
    <dgm:cxn modelId="{B0F7B7CA-7B03-42B8-AB07-19196346146C}" type="presParOf" srcId="{37F74A9F-480D-4010-A43E-E7D539C117E2}" destId="{59785466-87DE-43E6-895C-8C30ED38D74D}" srcOrd="9" destOrd="0" presId="urn:microsoft.com/office/officeart/2011/layout/HexagonRadial"/>
    <dgm:cxn modelId="{1D55AF54-AD60-4A73-BD54-89F2FFE5774E}" type="presParOf" srcId="{59785466-87DE-43E6-895C-8C30ED38D74D}" destId="{CB133882-4669-4D86-9734-40F087B94CE0}" srcOrd="0" destOrd="0" presId="urn:microsoft.com/office/officeart/2011/layout/HexagonRadial"/>
    <dgm:cxn modelId="{70E16008-58C4-4FE6-B173-36BD2AB245A1}" type="presParOf" srcId="{37F74A9F-480D-4010-A43E-E7D539C117E2}" destId="{7064AD87-FAD7-40FA-BE93-662F015CA713}" srcOrd="10" destOrd="0" presId="urn:microsoft.com/office/officeart/2011/layout/HexagonRadial"/>
    <dgm:cxn modelId="{E91404F3-8A80-4433-9B20-8C535EC856D0}" type="presParOf" srcId="{37F74A9F-480D-4010-A43E-E7D539C117E2}" destId="{C7FBD970-2A48-4714-913E-43CAE6663D8F}" srcOrd="11" destOrd="0" presId="urn:microsoft.com/office/officeart/2011/layout/HexagonRadial"/>
    <dgm:cxn modelId="{5F382F04-8371-42C8-A3C2-78092E616ECE}" type="presParOf" srcId="{C7FBD970-2A48-4714-913E-43CAE6663D8F}" destId="{6160129B-8428-4104-8F7F-E144D15E2F3E}" srcOrd="0" destOrd="0" presId="urn:microsoft.com/office/officeart/2011/layout/HexagonRadial"/>
    <dgm:cxn modelId="{628E6840-91F6-4E4D-96F7-0AC873851D1D}" type="presParOf" srcId="{37F74A9F-480D-4010-A43E-E7D539C117E2}" destId="{7FB5ACE4-C788-47FC-91CC-4FB0194F82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E7419-C1E0-436D-AC87-4B26D548B9A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92DED-44B7-45E9-B490-5E3E28F2CC5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02B3CB-D6F2-434E-85CB-0CF3957556F5}" type="par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54F67-C1CE-409B-A885-7420DFEF38B0}" type="sib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232C4-6EFD-4A3B-905A-E3FB8F1734D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ক্ষত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478C5-C0DE-422A-99BE-8479261C3763}" type="par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2D17A-AFE2-4E0B-AD45-671063469F15}" type="sib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80AAA-2A85-4970-A9DD-337EE8B1870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18321-7981-4F80-8AD9-F58FC945413C}" type="par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ED7AD-2DCC-4C79-B58B-B53CB3ADD788}" type="sib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A8F02-CB44-4F12-B7F1-DBD70A1419C8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সন্ধ্যা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A31DF-FE19-43ED-92BA-9A5746173065}" type="par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A1A29-64E8-475E-B317-C2F6FD779666}" type="sib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E7211A-4702-4B4D-A31F-BAAA779DF3C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ভাঙ্গা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1CE82-D7F0-4F5D-A190-B1F7B8E6EC4A}" type="par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BE4F4E-229F-48D6-9C38-38165991399E}" type="sib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09D1DD-B927-4262-9EC7-04834F6CBFCA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চাকর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C0B4D3-C1FB-46D1-A870-94D2F55F9057}" type="par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BE947-FEFD-4486-9C8C-D6BA76912E51}" type="sib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8EA4D-5549-43F6-86C3-435DA3AC1E46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শূণ্য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010986-406A-4617-A587-E165F27D538C}" type="par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42B50-B0AB-4BB8-93AF-82FBCFAC7E54}" type="sib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A3C8F-7647-467C-998D-7F134A86F5FF}" type="pres">
      <dgm:prSet presAssocID="{452E7419-C1E0-436D-AC87-4B26D548B9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A8F98FB-4EB4-4A55-9608-EBEC4E3730C9}" type="pres">
      <dgm:prSet presAssocID="{E1592DED-44B7-45E9-B490-5E3E28F2CC5F}" presName="Parent" presStyleLbl="node0" presStyleIdx="0" presStyleCnt="1">
        <dgm:presLayoutVars>
          <dgm:chMax val="6"/>
          <dgm:chPref val="6"/>
        </dgm:presLayoutVars>
      </dgm:prSet>
      <dgm:spPr/>
    </dgm:pt>
    <dgm:pt modelId="{AF467447-E150-4F75-9342-8277195C4106}" type="pres">
      <dgm:prSet presAssocID="{4FF232C4-6EFD-4A3B-905A-E3FB8F1734DF}" presName="Accent1" presStyleCnt="0"/>
      <dgm:spPr/>
    </dgm:pt>
    <dgm:pt modelId="{C3DD3CC2-7B00-4E84-A717-5CE68B9BDC83}" type="pres">
      <dgm:prSet presAssocID="{4FF232C4-6EFD-4A3B-905A-E3FB8F1734DF}" presName="Accent" presStyleLbl="bgShp" presStyleIdx="0" presStyleCnt="6"/>
      <dgm:spPr/>
    </dgm:pt>
    <dgm:pt modelId="{BB5960B2-1ADB-4BFC-98CE-2AC8BC2BD067}" type="pres">
      <dgm:prSet presAssocID="{4FF232C4-6EFD-4A3B-905A-E3FB8F1734D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57973C0-0B6F-46AE-B256-F3BA66523DE0}" type="pres">
      <dgm:prSet presAssocID="{47980AAA-2A85-4970-A9DD-337EE8B1870E}" presName="Accent2" presStyleCnt="0"/>
      <dgm:spPr/>
    </dgm:pt>
    <dgm:pt modelId="{A21FED66-F9C3-4B26-A030-02F4172ADDDC}" type="pres">
      <dgm:prSet presAssocID="{47980AAA-2A85-4970-A9DD-337EE8B1870E}" presName="Accent" presStyleLbl="bgShp" presStyleIdx="1" presStyleCnt="6"/>
      <dgm:spPr/>
    </dgm:pt>
    <dgm:pt modelId="{2C129E8C-A138-4B02-B666-32DE23E2216D}" type="pres">
      <dgm:prSet presAssocID="{47980AAA-2A85-4970-A9DD-337EE8B187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95835C3-74F8-4B1A-94C2-EE77B45D9D11}" type="pres">
      <dgm:prSet presAssocID="{D55A8F02-CB44-4F12-B7F1-DBD70A1419C8}" presName="Accent3" presStyleCnt="0"/>
      <dgm:spPr/>
    </dgm:pt>
    <dgm:pt modelId="{71473CAC-137B-49A8-895C-207C94324A87}" type="pres">
      <dgm:prSet presAssocID="{D55A8F02-CB44-4F12-B7F1-DBD70A1419C8}" presName="Accent" presStyleLbl="bgShp" presStyleIdx="2" presStyleCnt="6"/>
      <dgm:spPr/>
    </dgm:pt>
    <dgm:pt modelId="{9C5B77C0-8C33-4662-B04D-D0B6CD99771B}" type="pres">
      <dgm:prSet presAssocID="{D55A8F02-CB44-4F12-B7F1-DBD70A1419C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34E9483-4B10-4143-B29C-9026CC783559}" type="pres">
      <dgm:prSet presAssocID="{19E7211A-4702-4B4D-A31F-BAAA779DF3CF}" presName="Accent4" presStyleCnt="0"/>
      <dgm:spPr/>
    </dgm:pt>
    <dgm:pt modelId="{56E4718A-596F-4CA0-8DA7-B679609B9920}" type="pres">
      <dgm:prSet presAssocID="{19E7211A-4702-4B4D-A31F-BAAA779DF3CF}" presName="Accent" presStyleLbl="bgShp" presStyleIdx="3" presStyleCnt="6"/>
      <dgm:spPr/>
    </dgm:pt>
    <dgm:pt modelId="{95134D96-0DEE-4F32-A166-AAE7E30862B5}" type="pres">
      <dgm:prSet presAssocID="{19E7211A-4702-4B4D-A31F-BAAA779DF3C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D15B8DF-A407-4DE4-8A84-307F4C7D7EEC}" type="pres">
      <dgm:prSet presAssocID="{C009D1DD-B927-4262-9EC7-04834F6CBFCA}" presName="Accent5" presStyleCnt="0"/>
      <dgm:spPr/>
    </dgm:pt>
    <dgm:pt modelId="{63FD7153-704B-46DC-A193-FBAC4281FDA7}" type="pres">
      <dgm:prSet presAssocID="{C009D1DD-B927-4262-9EC7-04834F6CBFCA}" presName="Accent" presStyleLbl="bgShp" presStyleIdx="4" presStyleCnt="6"/>
      <dgm:spPr/>
    </dgm:pt>
    <dgm:pt modelId="{41C0D9DB-9399-41D7-94CF-BCA289469EE1}" type="pres">
      <dgm:prSet presAssocID="{C009D1DD-B927-4262-9EC7-04834F6CBF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4FD4C0A-66CA-4BD8-B7ED-5154E19AAA37}" type="pres">
      <dgm:prSet presAssocID="{3338EA4D-5549-43F6-86C3-435DA3AC1E46}" presName="Accent6" presStyleCnt="0"/>
      <dgm:spPr/>
    </dgm:pt>
    <dgm:pt modelId="{B383CA38-BD52-4242-9E41-11308F57D67B}" type="pres">
      <dgm:prSet presAssocID="{3338EA4D-5549-43F6-86C3-435DA3AC1E46}" presName="Accent" presStyleLbl="bgShp" presStyleIdx="5" presStyleCnt="6"/>
      <dgm:spPr/>
    </dgm:pt>
    <dgm:pt modelId="{B0F8D207-3F5C-4B42-8534-4CBCF3390917}" type="pres">
      <dgm:prSet presAssocID="{3338EA4D-5549-43F6-86C3-435DA3AC1E4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171A02-EB78-46A5-BB08-18E370DA4465}" type="presOf" srcId="{47980AAA-2A85-4970-A9DD-337EE8B1870E}" destId="{2C129E8C-A138-4B02-B666-32DE23E2216D}" srcOrd="0" destOrd="0" presId="urn:microsoft.com/office/officeart/2011/layout/HexagonRadial"/>
    <dgm:cxn modelId="{B41BE20D-2A9D-4E01-9CEF-E28F017ADA35}" type="presOf" srcId="{C009D1DD-B927-4262-9EC7-04834F6CBFCA}" destId="{41C0D9DB-9399-41D7-94CF-BCA289469EE1}" srcOrd="0" destOrd="0" presId="urn:microsoft.com/office/officeart/2011/layout/HexagonRadial"/>
    <dgm:cxn modelId="{A5737F5C-7227-4BC0-8E2F-299E41559239}" srcId="{452E7419-C1E0-436D-AC87-4B26D548B9A4}" destId="{E1592DED-44B7-45E9-B490-5E3E28F2CC5F}" srcOrd="0" destOrd="0" parTransId="{5602B3CB-D6F2-434E-85CB-0CF3957556F5}" sibTransId="{36B54F67-C1CE-409B-A885-7420DFEF38B0}"/>
    <dgm:cxn modelId="{C1B13D65-D49C-41CD-89A9-98743F9D346A}" type="presOf" srcId="{19E7211A-4702-4B4D-A31F-BAAA779DF3CF}" destId="{95134D96-0DEE-4F32-A166-AAE7E30862B5}" srcOrd="0" destOrd="0" presId="urn:microsoft.com/office/officeart/2011/layout/HexagonRadial"/>
    <dgm:cxn modelId="{D0CFA26B-BFC7-4DA2-BF8F-D74FAEA56AC6}" srcId="{E1592DED-44B7-45E9-B490-5E3E28F2CC5F}" destId="{19E7211A-4702-4B4D-A31F-BAAA779DF3CF}" srcOrd="3" destOrd="0" parTransId="{C741CE82-D7F0-4F5D-A190-B1F7B8E6EC4A}" sibTransId="{64BE4F4E-229F-48D6-9C38-38165991399E}"/>
    <dgm:cxn modelId="{304A1773-66F3-4D88-B61F-741FBF1B5CE9}" type="presOf" srcId="{E1592DED-44B7-45E9-B490-5E3E28F2CC5F}" destId="{1A8F98FB-4EB4-4A55-9608-EBEC4E3730C9}" srcOrd="0" destOrd="0" presId="urn:microsoft.com/office/officeart/2011/layout/HexagonRadial"/>
    <dgm:cxn modelId="{91B43653-8B1D-4ECB-A26A-C5F4ECA7D550}" type="presOf" srcId="{452E7419-C1E0-436D-AC87-4B26D548B9A4}" destId="{186A3C8F-7647-467C-998D-7F134A86F5FF}" srcOrd="0" destOrd="0" presId="urn:microsoft.com/office/officeart/2011/layout/HexagonRadial"/>
    <dgm:cxn modelId="{93354290-14D1-45D2-91E4-4B9BBDF403C0}" type="presOf" srcId="{4FF232C4-6EFD-4A3B-905A-E3FB8F1734DF}" destId="{BB5960B2-1ADB-4BFC-98CE-2AC8BC2BD067}" srcOrd="0" destOrd="0" presId="urn:microsoft.com/office/officeart/2011/layout/HexagonRadial"/>
    <dgm:cxn modelId="{267F84A4-1DE1-45DF-8277-E47E93093B41}" type="presOf" srcId="{D55A8F02-CB44-4F12-B7F1-DBD70A1419C8}" destId="{9C5B77C0-8C33-4662-B04D-D0B6CD99771B}" srcOrd="0" destOrd="0" presId="urn:microsoft.com/office/officeart/2011/layout/HexagonRadial"/>
    <dgm:cxn modelId="{6BD0A5A5-293E-466C-9A43-5354CE8D31FA}" srcId="{E1592DED-44B7-45E9-B490-5E3E28F2CC5F}" destId="{C009D1DD-B927-4262-9EC7-04834F6CBFCA}" srcOrd="4" destOrd="0" parTransId="{40C0B4D3-C1FB-46D1-A870-94D2F55F9057}" sibTransId="{588BE947-FEFD-4486-9C8C-D6BA76912E51}"/>
    <dgm:cxn modelId="{61005EC9-291F-4D4A-9D7B-CFE7A755A126}" srcId="{E1592DED-44B7-45E9-B490-5E3E28F2CC5F}" destId="{D55A8F02-CB44-4F12-B7F1-DBD70A1419C8}" srcOrd="2" destOrd="0" parTransId="{892A31DF-FE19-43ED-92BA-9A5746173065}" sibTransId="{66EA1A29-64E8-475E-B317-C2F6FD779666}"/>
    <dgm:cxn modelId="{7BDE14D8-F7A0-42D0-AC45-5AD9119CAA45}" type="presOf" srcId="{3338EA4D-5549-43F6-86C3-435DA3AC1E46}" destId="{B0F8D207-3F5C-4B42-8534-4CBCF3390917}" srcOrd="0" destOrd="0" presId="urn:microsoft.com/office/officeart/2011/layout/HexagonRadial"/>
    <dgm:cxn modelId="{413C8FDE-8782-4357-8502-68E62EC337DC}" srcId="{E1592DED-44B7-45E9-B490-5E3E28F2CC5F}" destId="{4FF232C4-6EFD-4A3B-905A-E3FB8F1734DF}" srcOrd="0" destOrd="0" parTransId="{C67478C5-C0DE-422A-99BE-8479261C3763}" sibTransId="{2DD2D17A-AFE2-4E0B-AD45-671063469F15}"/>
    <dgm:cxn modelId="{8F09BCEC-ED44-48D1-B1BE-FAA00713E2DB}" srcId="{E1592DED-44B7-45E9-B490-5E3E28F2CC5F}" destId="{47980AAA-2A85-4970-A9DD-337EE8B1870E}" srcOrd="1" destOrd="0" parTransId="{20018321-7981-4F80-8AD9-F58FC945413C}" sibTransId="{271ED7AD-2DCC-4C79-B58B-B53CB3ADD788}"/>
    <dgm:cxn modelId="{4D63C5EE-32FC-474F-93BA-1906238E949B}" srcId="{E1592DED-44B7-45E9-B490-5E3E28F2CC5F}" destId="{3338EA4D-5549-43F6-86C3-435DA3AC1E46}" srcOrd="5" destOrd="0" parTransId="{36010986-406A-4617-A587-E165F27D538C}" sibTransId="{56F42B50-B0AB-4BB8-93AF-82FBCFAC7E54}"/>
    <dgm:cxn modelId="{8D7C704C-3E1F-4478-B4A7-735D8F18B136}" type="presParOf" srcId="{186A3C8F-7647-467C-998D-7F134A86F5FF}" destId="{1A8F98FB-4EB4-4A55-9608-EBEC4E3730C9}" srcOrd="0" destOrd="0" presId="urn:microsoft.com/office/officeart/2011/layout/HexagonRadial"/>
    <dgm:cxn modelId="{9D7B74A9-44AC-4598-B2E8-6516A07E6265}" type="presParOf" srcId="{186A3C8F-7647-467C-998D-7F134A86F5FF}" destId="{AF467447-E150-4F75-9342-8277195C4106}" srcOrd="1" destOrd="0" presId="urn:microsoft.com/office/officeart/2011/layout/HexagonRadial"/>
    <dgm:cxn modelId="{2AB521B8-4084-4E7D-A8CD-5E6BCAB9CCAC}" type="presParOf" srcId="{AF467447-E150-4F75-9342-8277195C4106}" destId="{C3DD3CC2-7B00-4E84-A717-5CE68B9BDC83}" srcOrd="0" destOrd="0" presId="urn:microsoft.com/office/officeart/2011/layout/HexagonRadial"/>
    <dgm:cxn modelId="{6147832E-8BA4-48B0-A5CE-83820056742D}" type="presParOf" srcId="{186A3C8F-7647-467C-998D-7F134A86F5FF}" destId="{BB5960B2-1ADB-4BFC-98CE-2AC8BC2BD067}" srcOrd="2" destOrd="0" presId="urn:microsoft.com/office/officeart/2011/layout/HexagonRadial"/>
    <dgm:cxn modelId="{476DB1A4-3204-4539-83FF-B56B7D0D636A}" type="presParOf" srcId="{186A3C8F-7647-467C-998D-7F134A86F5FF}" destId="{957973C0-0B6F-46AE-B256-F3BA66523DE0}" srcOrd="3" destOrd="0" presId="urn:microsoft.com/office/officeart/2011/layout/HexagonRadial"/>
    <dgm:cxn modelId="{B3203186-0E2A-4507-8E3E-6230E16F9F36}" type="presParOf" srcId="{957973C0-0B6F-46AE-B256-F3BA66523DE0}" destId="{A21FED66-F9C3-4B26-A030-02F4172ADDDC}" srcOrd="0" destOrd="0" presId="urn:microsoft.com/office/officeart/2011/layout/HexagonRadial"/>
    <dgm:cxn modelId="{289736FC-76F8-48F7-95E8-D8D01B0F25B4}" type="presParOf" srcId="{186A3C8F-7647-467C-998D-7F134A86F5FF}" destId="{2C129E8C-A138-4B02-B666-32DE23E2216D}" srcOrd="4" destOrd="0" presId="urn:microsoft.com/office/officeart/2011/layout/HexagonRadial"/>
    <dgm:cxn modelId="{CF1DC9DD-202B-41A1-B6EF-7282C4CB3428}" type="presParOf" srcId="{186A3C8F-7647-467C-998D-7F134A86F5FF}" destId="{695835C3-74F8-4B1A-94C2-EE77B45D9D11}" srcOrd="5" destOrd="0" presId="urn:microsoft.com/office/officeart/2011/layout/HexagonRadial"/>
    <dgm:cxn modelId="{BFDCAA9F-3800-4F23-B666-7ACC924B723C}" type="presParOf" srcId="{695835C3-74F8-4B1A-94C2-EE77B45D9D11}" destId="{71473CAC-137B-49A8-895C-207C94324A87}" srcOrd="0" destOrd="0" presId="urn:microsoft.com/office/officeart/2011/layout/HexagonRadial"/>
    <dgm:cxn modelId="{B8706A65-CFDC-427F-BFC4-5756B7615F6A}" type="presParOf" srcId="{186A3C8F-7647-467C-998D-7F134A86F5FF}" destId="{9C5B77C0-8C33-4662-B04D-D0B6CD99771B}" srcOrd="6" destOrd="0" presId="urn:microsoft.com/office/officeart/2011/layout/HexagonRadial"/>
    <dgm:cxn modelId="{9E1F0DC9-05C7-4919-95DC-268A487BC6C7}" type="presParOf" srcId="{186A3C8F-7647-467C-998D-7F134A86F5FF}" destId="{834E9483-4B10-4143-B29C-9026CC783559}" srcOrd="7" destOrd="0" presId="urn:microsoft.com/office/officeart/2011/layout/HexagonRadial"/>
    <dgm:cxn modelId="{DD3D6F0A-EA39-418E-9A06-A993FB1B084F}" type="presParOf" srcId="{834E9483-4B10-4143-B29C-9026CC783559}" destId="{56E4718A-596F-4CA0-8DA7-B679609B9920}" srcOrd="0" destOrd="0" presId="urn:microsoft.com/office/officeart/2011/layout/HexagonRadial"/>
    <dgm:cxn modelId="{77C40189-6138-4C9B-A828-99D4A58448A3}" type="presParOf" srcId="{186A3C8F-7647-467C-998D-7F134A86F5FF}" destId="{95134D96-0DEE-4F32-A166-AAE7E30862B5}" srcOrd="8" destOrd="0" presId="urn:microsoft.com/office/officeart/2011/layout/HexagonRadial"/>
    <dgm:cxn modelId="{E321AD40-3D8A-4EEF-9875-86D9EA977B53}" type="presParOf" srcId="{186A3C8F-7647-467C-998D-7F134A86F5FF}" destId="{9D15B8DF-A407-4DE4-8A84-307F4C7D7EEC}" srcOrd="9" destOrd="0" presId="urn:microsoft.com/office/officeart/2011/layout/HexagonRadial"/>
    <dgm:cxn modelId="{61E259F4-9386-4ECE-90D0-C175248D07A3}" type="presParOf" srcId="{9D15B8DF-A407-4DE4-8A84-307F4C7D7EEC}" destId="{63FD7153-704B-46DC-A193-FBAC4281FDA7}" srcOrd="0" destOrd="0" presId="urn:microsoft.com/office/officeart/2011/layout/HexagonRadial"/>
    <dgm:cxn modelId="{336A0639-0974-4CF2-AA62-2860343B4C0A}" type="presParOf" srcId="{186A3C8F-7647-467C-998D-7F134A86F5FF}" destId="{41C0D9DB-9399-41D7-94CF-BCA289469EE1}" srcOrd="10" destOrd="0" presId="urn:microsoft.com/office/officeart/2011/layout/HexagonRadial"/>
    <dgm:cxn modelId="{8D6A7E6A-86F2-4CA5-8368-0F602370A4F5}" type="presParOf" srcId="{186A3C8F-7647-467C-998D-7F134A86F5FF}" destId="{A4FD4C0A-66CA-4BD8-B7ED-5154E19AAA37}" srcOrd="11" destOrd="0" presId="urn:microsoft.com/office/officeart/2011/layout/HexagonRadial"/>
    <dgm:cxn modelId="{D04E4DBF-E41C-40FD-A6B8-C676D785DAB9}" type="presParOf" srcId="{A4FD4C0A-66CA-4BD8-B7ED-5154E19AAA37}" destId="{B383CA38-BD52-4242-9E41-11308F57D67B}" srcOrd="0" destOrd="0" presId="urn:microsoft.com/office/officeart/2011/layout/HexagonRadial"/>
    <dgm:cxn modelId="{04333FDF-858E-4633-993E-59D715EF898C}" type="presParOf" srcId="{186A3C8F-7647-467C-998D-7F134A86F5FF}" destId="{B0F8D207-3F5C-4B42-8534-4CBCF339091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7C3C-63E0-4FD3-BD9B-F3F01220CD85}">
      <dsp:nvSpPr>
        <dsp:cNvPr id="0" name=""/>
        <dsp:cNvSpPr/>
      </dsp:nvSpPr>
      <dsp:spPr>
        <a:xfrm>
          <a:off x="2757879" y="1642843"/>
          <a:ext cx="2088124" cy="18063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3910" y="1942174"/>
        <a:ext cx="1396062" cy="1207650"/>
      </dsp:txXfrm>
    </dsp:sp>
    <dsp:sp modelId="{AEB3FD90-9824-4F61-83D9-840AD379DAE4}">
      <dsp:nvSpPr>
        <dsp:cNvPr id="0" name=""/>
        <dsp:cNvSpPr/>
      </dsp:nvSpPr>
      <dsp:spPr>
        <a:xfrm>
          <a:off x="4065447" y="778644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B188-01A6-4096-A4D0-3122265DD0BB}">
      <dsp:nvSpPr>
        <dsp:cNvPr id="0" name=""/>
        <dsp:cNvSpPr/>
      </dsp:nvSpPr>
      <dsp:spPr>
        <a:xfrm>
          <a:off x="2950226" y="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245333"/>
        <a:ext cx="1144037" cy="989726"/>
      </dsp:txXfrm>
    </dsp:sp>
    <dsp:sp modelId="{DECF619C-2AA5-49D0-841E-6D214D6E2BA5}">
      <dsp:nvSpPr>
        <dsp:cNvPr id="0" name=""/>
        <dsp:cNvSpPr/>
      </dsp:nvSpPr>
      <dsp:spPr>
        <a:xfrm>
          <a:off x="4984921" y="204769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99CA-3969-4C67-BBF1-45409EB1A474}">
      <dsp:nvSpPr>
        <dsp:cNvPr id="0" name=""/>
        <dsp:cNvSpPr/>
      </dsp:nvSpPr>
      <dsp:spPr>
        <a:xfrm>
          <a:off x="4519598" y="91054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ন্ধ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1155873"/>
        <a:ext cx="1144037" cy="989726"/>
      </dsp:txXfrm>
    </dsp:sp>
    <dsp:sp modelId="{4174BD4F-CED9-4997-82C3-0820628D380E}">
      <dsp:nvSpPr>
        <dsp:cNvPr id="0" name=""/>
        <dsp:cNvSpPr/>
      </dsp:nvSpPr>
      <dsp:spPr>
        <a:xfrm>
          <a:off x="4346195" y="3480219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F367C-B323-467C-9575-6DD6DE9479D0}">
      <dsp:nvSpPr>
        <dsp:cNvPr id="0" name=""/>
        <dsp:cNvSpPr/>
      </dsp:nvSpPr>
      <dsp:spPr>
        <a:xfrm>
          <a:off x="4519598" y="2700556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2945889"/>
        <a:ext cx="1144037" cy="989726"/>
      </dsp:txXfrm>
    </dsp:sp>
    <dsp:sp modelId="{CB133882-4669-4D86-9734-40F087B94CE0}">
      <dsp:nvSpPr>
        <dsp:cNvPr id="0" name=""/>
        <dsp:cNvSpPr/>
      </dsp:nvSpPr>
      <dsp:spPr>
        <a:xfrm>
          <a:off x="2761765" y="3628921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5AB0-3285-4A17-B650-261F49D30CA2}">
      <dsp:nvSpPr>
        <dsp:cNvPr id="0" name=""/>
        <dsp:cNvSpPr/>
      </dsp:nvSpPr>
      <dsp:spPr>
        <a:xfrm>
          <a:off x="2950226" y="361211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3857448"/>
        <a:ext cx="1144037" cy="989726"/>
      </dsp:txXfrm>
    </dsp:sp>
    <dsp:sp modelId="{6160129B-8428-4104-8F7F-E144D15E2F3E}">
      <dsp:nvSpPr>
        <dsp:cNvPr id="0" name=""/>
        <dsp:cNvSpPr/>
      </dsp:nvSpPr>
      <dsp:spPr>
        <a:xfrm>
          <a:off x="1827233" y="236037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4AD87-FAD7-40FA-BE93-662F015CA713}">
      <dsp:nvSpPr>
        <dsp:cNvPr id="0" name=""/>
        <dsp:cNvSpPr/>
      </dsp:nvSpPr>
      <dsp:spPr>
        <a:xfrm>
          <a:off x="1373567" y="270157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2946908"/>
        <a:ext cx="1144037" cy="989726"/>
      </dsp:txXfrm>
    </dsp:sp>
    <dsp:sp modelId="{7FB5ACE4-C788-47FC-91CC-4FB0194F82FD}">
      <dsp:nvSpPr>
        <dsp:cNvPr id="0" name=""/>
        <dsp:cNvSpPr/>
      </dsp:nvSpPr>
      <dsp:spPr>
        <a:xfrm>
          <a:off x="1373567" y="908503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স্ম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1153836"/>
        <a:ext cx="1144037" cy="98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98FB-4EB4-4A55-9608-EBEC4E3730C9}">
      <dsp:nvSpPr>
        <dsp:cNvPr id="0" name=""/>
        <dsp:cNvSpPr/>
      </dsp:nvSpPr>
      <dsp:spPr>
        <a:xfrm>
          <a:off x="3114894" y="1493080"/>
          <a:ext cx="1897769" cy="164164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9381" y="1765124"/>
        <a:ext cx="1268795" cy="1097559"/>
      </dsp:txXfrm>
    </dsp:sp>
    <dsp:sp modelId="{A21FED66-F9C3-4B26-A030-02F4172ADDDC}">
      <dsp:nvSpPr>
        <dsp:cNvPr id="0" name=""/>
        <dsp:cNvSpPr/>
      </dsp:nvSpPr>
      <dsp:spPr>
        <a:xfrm>
          <a:off x="4303262" y="707662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60B2-1ADB-4BFC-98CE-2AC8BC2BD067}">
      <dsp:nvSpPr>
        <dsp:cNvPr id="0" name=""/>
        <dsp:cNvSpPr/>
      </dsp:nvSpPr>
      <dsp:spPr>
        <a:xfrm>
          <a:off x="3289706" y="0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ক্ষত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222968"/>
        <a:ext cx="1039746" cy="899502"/>
      </dsp:txXfrm>
    </dsp:sp>
    <dsp:sp modelId="{71473CAC-137B-49A8-895C-207C94324A87}">
      <dsp:nvSpPr>
        <dsp:cNvPr id="0" name=""/>
        <dsp:cNvSpPr/>
      </dsp:nvSpPr>
      <dsp:spPr>
        <a:xfrm>
          <a:off x="5138917" y="1861027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9E8C-A138-4B02-B666-32DE23E2216D}">
      <dsp:nvSpPr>
        <dsp:cNvPr id="0" name=""/>
        <dsp:cNvSpPr/>
      </dsp:nvSpPr>
      <dsp:spPr>
        <a:xfrm>
          <a:off x="4716013" y="827534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1050502"/>
        <a:ext cx="1039746" cy="899502"/>
      </dsp:txXfrm>
    </dsp:sp>
    <dsp:sp modelId="{56E4718A-596F-4CA0-8DA7-B679609B9920}">
      <dsp:nvSpPr>
        <dsp:cNvPr id="0" name=""/>
        <dsp:cNvSpPr/>
      </dsp:nvSpPr>
      <dsp:spPr>
        <a:xfrm>
          <a:off x="4558417" y="3162960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B77C0-8C33-4662-B04D-D0B6CD99771B}">
      <dsp:nvSpPr>
        <dsp:cNvPr id="0" name=""/>
        <dsp:cNvSpPr/>
      </dsp:nvSpPr>
      <dsp:spPr>
        <a:xfrm>
          <a:off x="4716013" y="245437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সন্ধ্যা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2677340"/>
        <a:ext cx="1039746" cy="899502"/>
      </dsp:txXfrm>
    </dsp:sp>
    <dsp:sp modelId="{63FD7153-704B-46DC-A193-FBAC4281FDA7}">
      <dsp:nvSpPr>
        <dsp:cNvPr id="0" name=""/>
        <dsp:cNvSpPr/>
      </dsp:nvSpPr>
      <dsp:spPr>
        <a:xfrm>
          <a:off x="3118425" y="3298105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4D96-0DEE-4F32-A166-AAE7E30862B5}">
      <dsp:nvSpPr>
        <dsp:cNvPr id="0" name=""/>
        <dsp:cNvSpPr/>
      </dsp:nvSpPr>
      <dsp:spPr>
        <a:xfrm>
          <a:off x="3289706" y="328283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ভাঙ্গা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3505800"/>
        <a:ext cx="1039746" cy="899502"/>
      </dsp:txXfrm>
    </dsp:sp>
    <dsp:sp modelId="{B383CA38-BD52-4242-9E41-11308F57D67B}">
      <dsp:nvSpPr>
        <dsp:cNvPr id="0" name=""/>
        <dsp:cNvSpPr/>
      </dsp:nvSpPr>
      <dsp:spPr>
        <a:xfrm>
          <a:off x="2269086" y="2145203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D9DB-9399-41D7-94CF-BCA289469EE1}">
      <dsp:nvSpPr>
        <dsp:cNvPr id="0" name=""/>
        <dsp:cNvSpPr/>
      </dsp:nvSpPr>
      <dsp:spPr>
        <a:xfrm>
          <a:off x="1856777" y="2455297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চাকর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2678265"/>
        <a:ext cx="1039746" cy="899502"/>
      </dsp:txXfrm>
    </dsp:sp>
    <dsp:sp modelId="{B0F8D207-3F5C-4B42-8534-4CBCF3390917}">
      <dsp:nvSpPr>
        <dsp:cNvPr id="0" name=""/>
        <dsp:cNvSpPr/>
      </dsp:nvSpPr>
      <dsp:spPr>
        <a:xfrm>
          <a:off x="1856777" y="825683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শূণ্য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1048651"/>
        <a:ext cx="1039746" cy="89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BDFB-7091-43F6-88C4-15FB92C65A2F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C4F1-68BB-4DFF-839A-05A86EF9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174E-E1FB-4679-9CCB-A9F458C4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A806-EA5C-4944-9D48-86786983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7E289-6F7F-4048-8B9F-BDF56A1C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D99A-5CB0-4171-8A9B-AC2A1C7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B323-D5A3-4BD9-BF14-B481554D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C9D4-2F8C-4AF8-996C-D552AB20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C8A6A-8191-4DBE-8FFD-BB13C302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2C86-4B66-4ED0-A844-DF882EC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6A02-8827-44CF-983B-5F262D8A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C958-25D9-47B0-AD54-A5BCA535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8180A-42C5-4B41-9A9B-5803D5EC6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1AA5C-0044-4F06-BC87-F295AFB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28CC-307A-4FBD-8F10-F14E3AAD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0335-8986-4D3C-A069-0F34D47F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51AE-CF1E-40D6-ABC3-911C028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135F-0442-4220-B48A-FE5368A5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1CF6-F339-480D-AC6C-B10A41B1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4C26-5973-4751-BDDD-34BA815F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0AF44-A9EC-4B7E-B5DE-3A5383C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972B-F0F8-423B-A472-469C042E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BF9B-C38A-4605-98B1-379A7204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9C09-C5F0-462F-8B12-A28E0EB8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AEA1-EAD9-48DF-A9E5-B174059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EEA5-EE62-491C-AC47-9AC9C2E1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709B-F802-48AF-AAB9-42D4574C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EB8A-3345-4E82-92FE-7340E3D7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B98F-2EB7-4077-999D-A33CF0B62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B78D-0367-49F3-8925-2027C606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A9C5-F945-4312-A9FC-2F6E3FC2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1D19-18FB-42A7-A4C4-F034422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533F5-A412-4F6F-9D0E-9F4F716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34C3-CE80-4E2C-AC92-4826AEF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0B70-B6F1-4FD1-BE30-148A5BAC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FA09-9BC5-43F8-B09B-05F35C9BF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A205B-C167-4C4D-B536-698376D0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C5BE-473D-4D37-9A55-381ECD513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40DFC-6675-4E8C-B1F1-752CB54A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1CD8C-FF43-455D-8729-62DFC764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6BB68-7EFF-43FD-8BCC-617B06DA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13D-0A00-4A24-A30B-DBE9F6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8F608-D2DC-4025-B307-90EB1869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2E600-86B4-407C-82ED-3C957672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0A3FA-98BC-4B8F-ADAB-82F9D413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6991-E793-44E4-81C1-8BCA9998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B43B7-3E90-4B1E-B48B-05CBBB37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769AE-7C0D-42C2-98C5-428DC27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405A-53EB-4B74-8CC9-D86F151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E932-7059-4EA4-809A-66567C89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96E11-802D-4E8C-BFEB-44146858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F01F-4556-409F-8F3B-C2FFF28B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2664-5FF8-4677-AA1E-3812D978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EA143-F73B-428F-973E-A2730A5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351-DB9B-4A5D-8DD0-5305D11D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9AF5A-AD4F-4611-A490-CBA96F95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B7E67-1185-4572-8FCB-A6FB138F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513-828A-4D6D-9552-6BF8244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E218B-5A82-4320-B351-25DC410F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96CAC-DE45-47F3-BB15-41EBBF2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A38C8-512A-4668-A6A5-A98F1235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0FF8C-BA3E-4ADE-9C07-97B344C6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DDE0-FA48-4075-999A-D06A4FD2C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36C-44CB-44F5-8734-4A1D35FF104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E522-2D38-40BF-9FF3-D5281CAE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E152-3456-44D1-9B16-4971925C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AE8214-2C11-4AFA-B2DC-1680F63D6316}"/>
              </a:ext>
            </a:extLst>
          </p:cNvPr>
          <p:cNvGrpSpPr/>
          <p:nvPr/>
        </p:nvGrpSpPr>
        <p:grpSpPr>
          <a:xfrm>
            <a:off x="0" y="0"/>
            <a:ext cx="12192000" cy="6873240"/>
            <a:chOff x="0" y="0"/>
            <a:chExt cx="12192000" cy="68732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3B488-8AA6-4FE5-ACCF-FCB90D085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079"/>
              <a:ext cx="12192000" cy="68471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6ED266-C233-4915-8E16-F1BAAC7C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EBB117-0EE0-4733-B8BB-BAB1D9E7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505" y="4704036"/>
              <a:ext cx="252749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889274-16D8-453B-8404-C9B2D5504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806" y="10839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EAA0260-B756-4701-855C-A1A42DC56FB8}"/>
              </a:ext>
            </a:extLst>
          </p:cNvPr>
          <p:cNvSpPr/>
          <p:nvPr/>
        </p:nvSpPr>
        <p:spPr>
          <a:xfrm>
            <a:off x="3507544" y="1908378"/>
            <a:ext cx="5176911" cy="3041243"/>
          </a:xfrm>
          <a:prstGeom prst="ellipse">
            <a:avLst/>
          </a:prstGeom>
          <a:solidFill>
            <a:schemeClr val="bg1"/>
          </a:solidFill>
          <a:ln w="28575">
            <a:prstDash val="sys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58992-0DCD-409E-A971-175525E1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379C82F-DCBE-4E8E-8F14-A6A5260CBAB7}"/>
              </a:ext>
            </a:extLst>
          </p:cNvPr>
          <p:cNvSpPr/>
          <p:nvPr/>
        </p:nvSpPr>
        <p:spPr>
          <a:xfrm>
            <a:off x="4372707" y="422030"/>
            <a:ext cx="3446585" cy="886265"/>
          </a:xfrm>
          <a:prstGeom prst="flowChartTerminator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161BDCD-469A-4444-BF6D-4D9117864FD3}"/>
              </a:ext>
            </a:extLst>
          </p:cNvPr>
          <p:cNvSpPr/>
          <p:nvPr/>
        </p:nvSpPr>
        <p:spPr>
          <a:xfrm>
            <a:off x="478301" y="1871002"/>
            <a:ext cx="2658793" cy="191320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CA824A2-600C-45D0-99AF-438B4C2898C5}"/>
              </a:ext>
            </a:extLst>
          </p:cNvPr>
          <p:cNvSpPr/>
          <p:nvPr/>
        </p:nvSpPr>
        <p:spPr>
          <a:xfrm>
            <a:off x="7371469" y="1772527"/>
            <a:ext cx="3570851" cy="1913207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6C2011D-6985-41D2-A63A-6DD2C43CE73F}"/>
              </a:ext>
            </a:extLst>
          </p:cNvPr>
          <p:cNvSpPr/>
          <p:nvPr/>
        </p:nvSpPr>
        <p:spPr>
          <a:xfrm>
            <a:off x="1263746" y="4429710"/>
            <a:ext cx="9664505" cy="1688122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78C26E-09A7-4CFF-A2BF-B36CCA3E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37"/>
          </a:xfrm>
          <a:prstGeom prst="rect">
            <a:avLst/>
          </a:prstGeom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DF3E5949-E397-4FAB-80C7-D518B680428A}"/>
              </a:ext>
            </a:extLst>
          </p:cNvPr>
          <p:cNvSpPr/>
          <p:nvPr/>
        </p:nvSpPr>
        <p:spPr>
          <a:xfrm>
            <a:off x="436097" y="1237956"/>
            <a:ext cx="2518117" cy="1716259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612418-2FE0-4159-9C07-446FFDCB044F}"/>
              </a:ext>
            </a:extLst>
          </p:cNvPr>
          <p:cNvSpPr/>
          <p:nvPr/>
        </p:nvSpPr>
        <p:spPr>
          <a:xfrm>
            <a:off x="7421881" y="886265"/>
            <a:ext cx="4001084" cy="206794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পট্টি/কাপড়ের লম্বা টুকরো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30B4F27-7A95-4359-BF22-BFE0A0F4AE3D}"/>
              </a:ext>
            </a:extLst>
          </p:cNvPr>
          <p:cNvSpPr/>
          <p:nvPr/>
        </p:nvSpPr>
        <p:spPr>
          <a:xfrm>
            <a:off x="1584959" y="4147626"/>
            <a:ext cx="9383150" cy="159668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 বাঁধা অবস্থায় তাকে চেনাই যাচ্ছে না।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57B53FF-6D6E-4065-8540-576848D5A60E}"/>
              </a:ext>
            </a:extLst>
          </p:cNvPr>
          <p:cNvSpPr/>
          <p:nvPr/>
        </p:nvSpPr>
        <p:spPr>
          <a:xfrm>
            <a:off x="4591927" y="211009"/>
            <a:ext cx="3008142" cy="1036789"/>
          </a:xfrm>
          <a:prstGeom prst="flowChartTerminator">
            <a:avLst/>
          </a:prstGeom>
          <a:solidFill>
            <a:srgbClr val="FFC000"/>
          </a:solidFill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127152" y="1770418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4137072" y="1716258"/>
            <a:ext cx="1303608" cy="9284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6168680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8135811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9933709" y="1716258"/>
            <a:ext cx="1620545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346153" y="4366460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154686" y="4366461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19477" y="4366460"/>
            <a:ext cx="130360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6129999" y="4320248"/>
            <a:ext cx="1431388" cy="9606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1E038-68F5-4EEC-A334-6198C0ED77E0}"/>
              </a:ext>
            </a:extLst>
          </p:cNvPr>
          <p:cNvSpPr/>
          <p:nvPr/>
        </p:nvSpPr>
        <p:spPr>
          <a:xfrm>
            <a:off x="8116471" y="4336473"/>
            <a:ext cx="1431387" cy="9274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C84DD-A0E0-4E69-A181-284CF32912B2}"/>
              </a:ext>
            </a:extLst>
          </p:cNvPr>
          <p:cNvSpPr/>
          <p:nvPr/>
        </p:nvSpPr>
        <p:spPr>
          <a:xfrm>
            <a:off x="9933709" y="4364182"/>
            <a:ext cx="1646339" cy="9166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পঙ্গপাল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3FF28DCD-FF98-4B28-B9B6-70D9EF7364BF}"/>
              </a:ext>
            </a:extLst>
          </p:cNvPr>
          <p:cNvSpPr/>
          <p:nvPr/>
        </p:nvSpPr>
        <p:spPr>
          <a:xfrm>
            <a:off x="2234418" y="2775625"/>
            <a:ext cx="9319840" cy="120278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 মহৎ গুণ।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CA56172A-E378-4C98-B3A8-D35A9BDF1911}"/>
              </a:ext>
            </a:extLst>
          </p:cNvPr>
          <p:cNvSpPr/>
          <p:nvPr/>
        </p:nvSpPr>
        <p:spPr>
          <a:xfrm>
            <a:off x="2234418" y="5420351"/>
            <a:ext cx="9345630" cy="120278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পঙ্গপাল ফসলের ব্যাপক ক্ষতি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05C11-0D3E-4A0E-8695-05984ACD1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8D1DB28-03F7-4479-BEB3-BB9A31847967}"/>
              </a:ext>
            </a:extLst>
          </p:cNvPr>
          <p:cNvSpPr/>
          <p:nvPr/>
        </p:nvSpPr>
        <p:spPr>
          <a:xfrm>
            <a:off x="780573" y="1356360"/>
            <a:ext cx="10630853" cy="3375660"/>
          </a:xfrm>
          <a:prstGeom prst="flowChartAlternateProcess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 ইমদাদ হক ফুটবল খেলোয়াড়,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পায়ে মুখে শত আঘাতের ক্ষতে খ্যাতি লেখা তার।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69C6A-321E-49F9-A699-D3122C0C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0675"/>
          </a:xfrm>
          <a:prstGeom prst="rect">
            <a:avLst/>
          </a:prstGeom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8342709-79A3-4252-AEB8-FE8A580D59E2}"/>
              </a:ext>
            </a:extLst>
          </p:cNvPr>
          <p:cNvSpPr/>
          <p:nvPr/>
        </p:nvSpPr>
        <p:spPr>
          <a:xfrm>
            <a:off x="967738" y="1470660"/>
            <a:ext cx="10256522" cy="391668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দেখিবে তাহারে পটি বাঁধি পায়ে হাতে,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 মাখিছে প্রতি গিঁটে গিঁটে কাত হয়ে বিছানাতে।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4DF88-F3C2-47C8-9430-6B448719CE82}"/>
              </a:ext>
            </a:extLst>
          </p:cNvPr>
          <p:cNvSpPr/>
          <p:nvPr/>
        </p:nvSpPr>
        <p:spPr>
          <a:xfrm>
            <a:off x="9044" y="4599709"/>
            <a:ext cx="12182955" cy="22582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মেসের চাকর হয় লবেজান সেঁক দিতে ভাঙ্গা হাড়ে,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রাত শুধু ছটফট করে কেঁদে কেঁদে ডাক ছাড়ে।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3F6D4-98A0-4C30-86EA-426EFABA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599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02A73-ADF7-442D-B13A-78FD9555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86956" cy="4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D72EE-23BE-44C1-8F6C-C095D02F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986FBC-ECB1-4210-9147-B7E47F851BFE}"/>
              </a:ext>
            </a:extLst>
          </p:cNvPr>
          <p:cNvSpPr/>
          <p:nvPr/>
        </p:nvSpPr>
        <p:spPr>
          <a:xfrm>
            <a:off x="0" y="3952701"/>
            <a:ext cx="12192000" cy="29052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তো ভাবি ছ মাসের তরে পঙ্গু সে হলো হায়,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ফুটবল-টিমে বল লয়ে কভু দেখিতে পাব না তায়।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13445-B3FC-49E7-9009-62A3A918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425FF992-7B5D-4455-A7B3-E42DF1971D2F}"/>
              </a:ext>
            </a:extLst>
          </p:cNvPr>
          <p:cNvSpPr/>
          <p:nvPr/>
        </p:nvSpPr>
        <p:spPr>
          <a:xfrm>
            <a:off x="0" y="2758440"/>
            <a:ext cx="12192000" cy="32766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 বেলায় খবর লইতে ছুটে যাই তার ঘরে,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 তাহার শূণ্য পড়িয়া ভাঙ্গা খাটিয়ার পরে।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F9CFA3-97D7-4E9B-A43E-844675B910D1}"/>
              </a:ext>
            </a:extLst>
          </p:cNvPr>
          <p:cNvSpPr/>
          <p:nvPr/>
        </p:nvSpPr>
        <p:spPr>
          <a:xfrm>
            <a:off x="0" y="4716779"/>
            <a:ext cx="12192000" cy="1828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 পরে ছোট বড় যত মালিশের শিশিগুলি,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উপহাস যেন করিতেছে মোরে ছিপি-পরা দাঁত তুলি।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A45AC-91BF-46C0-98BA-7718E126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716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A0373-137D-41D2-8508-08CB77CE3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"/>
            <a:ext cx="6095999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8E2D5E-7ED9-4B13-9BBA-88356D09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8D193-6B7B-4886-BCBC-73B1215BA645}"/>
              </a:ext>
            </a:extLst>
          </p:cNvPr>
          <p:cNvSpPr/>
          <p:nvPr/>
        </p:nvSpPr>
        <p:spPr>
          <a:xfrm>
            <a:off x="1" y="4821382"/>
            <a:ext cx="12191999" cy="20366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খেলার মাঠেতে চেয়ে দেখি বিস্ময়ে,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মেসের ইমদাদ হক আগে ছুটে বল লয়ে।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8E8FCB-E786-44FD-B77D-7F768E25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34" y="2064327"/>
            <a:ext cx="5649927" cy="4189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2766646" y="212934"/>
            <a:ext cx="6658707" cy="1448972"/>
          </a:xfrm>
          <a:prstGeom prst="ribbon2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713D3-C8F8-4CB5-9350-CCFD5F3CD3D4}"/>
              </a:ext>
            </a:extLst>
          </p:cNvPr>
          <p:cNvSpPr/>
          <p:nvPr/>
        </p:nvSpPr>
        <p:spPr>
          <a:xfrm>
            <a:off x="5533293" y="2064327"/>
            <a:ext cx="6658707" cy="41898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20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E2FFDBFB-B4DC-44D2-A7EB-1F80838BEA86}"/>
              </a:ext>
            </a:extLst>
          </p:cNvPr>
          <p:cNvSpPr/>
          <p:nvPr/>
        </p:nvSpPr>
        <p:spPr>
          <a:xfrm>
            <a:off x="306909" y="70340"/>
            <a:ext cx="2574857" cy="1350499"/>
          </a:xfrm>
          <a:prstGeom prst="flowChartMultidocumen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89CF51-E340-484D-8593-D88B32510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92935"/>
              </p:ext>
            </p:extLst>
          </p:nvPr>
        </p:nvGraphicFramePr>
        <p:xfrm>
          <a:off x="2293814" y="1695152"/>
          <a:ext cx="7604370" cy="509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0018A68-CF4F-49AA-984A-57127B6F0845}"/>
              </a:ext>
            </a:extLst>
          </p:cNvPr>
          <p:cNvSpPr/>
          <p:nvPr/>
        </p:nvSpPr>
        <p:spPr>
          <a:xfrm>
            <a:off x="3376245" y="70339"/>
            <a:ext cx="8508845" cy="13504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এবং শব্দে প্রয়োগ কর।</a:t>
            </a:r>
          </a:p>
        </p:txBody>
      </p:sp>
    </p:spTree>
    <p:extLst>
      <p:ext uri="{BB962C8B-B14F-4D97-AF65-F5344CB8AC3E}">
        <p14:creationId xmlns:p14="http://schemas.microsoft.com/office/powerpoint/2010/main" val="3443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1BA8F10A-E237-4F0B-99A2-E1C2777C9AAE}"/>
              </a:ext>
            </a:extLst>
          </p:cNvPr>
          <p:cNvSpPr/>
          <p:nvPr/>
        </p:nvSpPr>
        <p:spPr>
          <a:xfrm>
            <a:off x="253218" y="168812"/>
            <a:ext cx="2588456" cy="1477107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D4BF-A4BA-4865-984C-5EEADB8AD37E}"/>
              </a:ext>
            </a:extLst>
          </p:cNvPr>
          <p:cNvSpPr/>
          <p:nvPr/>
        </p:nvSpPr>
        <p:spPr>
          <a:xfrm>
            <a:off x="3376246" y="168811"/>
            <a:ext cx="8412480" cy="1477107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28F00E-06A0-4945-8802-8193930CE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573754"/>
              </p:ext>
            </p:extLst>
          </p:nvPr>
        </p:nvGraphicFramePr>
        <p:xfrm>
          <a:off x="2032000" y="1899137"/>
          <a:ext cx="8128000" cy="462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3187BF60-6403-4D33-A7F1-0770F5067BF3}"/>
              </a:ext>
            </a:extLst>
          </p:cNvPr>
          <p:cNvSpPr/>
          <p:nvPr/>
        </p:nvSpPr>
        <p:spPr>
          <a:xfrm>
            <a:off x="4815840" y="226362"/>
            <a:ext cx="2560320" cy="970671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28BBF98-8B03-4901-BB14-EDCD6AEE31EB}"/>
              </a:ext>
            </a:extLst>
          </p:cNvPr>
          <p:cNvSpPr/>
          <p:nvPr/>
        </p:nvSpPr>
        <p:spPr>
          <a:xfrm>
            <a:off x="515814" y="1371598"/>
            <a:ext cx="11155680" cy="5593081"/>
          </a:xfrm>
          <a:prstGeom prst="foldedCorne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8A35B-E851-4343-9AF4-AAAF62D50DDD}"/>
              </a:ext>
            </a:extLst>
          </p:cNvPr>
          <p:cNvSpPr txBox="1"/>
          <p:nvPr/>
        </p:nvSpPr>
        <p:spPr>
          <a:xfrm>
            <a:off x="2990875" y="2944091"/>
            <a:ext cx="6925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 আঘাতের ক্ষত চিন্হে খ্যাতি লেখা কার?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কেন ভাবে যে ইমদাদ হক ছ মাসের জন্য ফুটবল খেলতে পারবে না?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টেবিলের ওপরে ছোট-বড় মালিশের শিশি কবিকে উপহাস করছে কেন?</a:t>
            </a:r>
          </a:p>
        </p:txBody>
      </p:sp>
    </p:spTree>
    <p:extLst>
      <p:ext uri="{BB962C8B-B14F-4D97-AF65-F5344CB8AC3E}">
        <p14:creationId xmlns:p14="http://schemas.microsoft.com/office/powerpoint/2010/main" val="38638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75D380-FE41-4A3D-BB05-C040AF14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4682197" y="313006"/>
            <a:ext cx="2827606" cy="120982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B28393C-7315-4489-B397-54853DE25A17}"/>
              </a:ext>
            </a:extLst>
          </p:cNvPr>
          <p:cNvSpPr/>
          <p:nvPr/>
        </p:nvSpPr>
        <p:spPr>
          <a:xfrm>
            <a:off x="701626" y="2162907"/>
            <a:ext cx="10788748" cy="322651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প্রিয় খেলা নিয়ে একটি রচনা লিখে নিয়ে এসো।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B81BA-0D40-4750-BA76-E04B37E3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63EE6-1A5C-4239-912C-0243B04B682A}"/>
              </a:ext>
            </a:extLst>
          </p:cNvPr>
          <p:cNvSpPr txBox="1"/>
          <p:nvPr/>
        </p:nvSpPr>
        <p:spPr>
          <a:xfrm>
            <a:off x="1872724" y="1819104"/>
            <a:ext cx="844655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5918D7-8E75-46E7-99E5-FFEA2DB8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E7020EA-0ABC-4A9D-A441-48B57D229A35}"/>
              </a:ext>
            </a:extLst>
          </p:cNvPr>
          <p:cNvSpPr/>
          <p:nvPr/>
        </p:nvSpPr>
        <p:spPr>
          <a:xfrm>
            <a:off x="4015154" y="478302"/>
            <a:ext cx="4161692" cy="111134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612514BB-BD8A-4D36-B639-91FA8CFB626B}"/>
              </a:ext>
            </a:extLst>
          </p:cNvPr>
          <p:cNvSpPr/>
          <p:nvPr/>
        </p:nvSpPr>
        <p:spPr>
          <a:xfrm>
            <a:off x="1699846" y="1824479"/>
            <a:ext cx="8792307" cy="4839557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্দীন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মেসে.........আগে ছুটে বল লয়ে।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২০২০ইং</a:t>
            </a:r>
          </a:p>
        </p:txBody>
      </p:sp>
    </p:spTree>
    <p:extLst>
      <p:ext uri="{BB962C8B-B14F-4D97-AF65-F5344CB8AC3E}">
        <p14:creationId xmlns:p14="http://schemas.microsoft.com/office/powerpoint/2010/main" val="41321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389005-C58A-48D4-91BF-1494CA0D5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B492A29-0E16-4639-9043-004C0BAB3B44}"/>
              </a:ext>
            </a:extLst>
          </p:cNvPr>
          <p:cNvSpPr/>
          <p:nvPr/>
        </p:nvSpPr>
        <p:spPr>
          <a:xfrm>
            <a:off x="4063217" y="0"/>
            <a:ext cx="4065563" cy="1702191"/>
          </a:xfrm>
          <a:prstGeom prst="flowChartMultidocument">
            <a:avLst/>
          </a:prstGeom>
          <a:solidFill>
            <a:srgbClr val="00B0F0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5CFE49B-09BF-468F-A4E3-EE7A59EBB335}"/>
              </a:ext>
            </a:extLst>
          </p:cNvPr>
          <p:cNvSpPr/>
          <p:nvPr/>
        </p:nvSpPr>
        <p:spPr>
          <a:xfrm>
            <a:off x="335279" y="1871003"/>
            <a:ext cx="11521440" cy="4986997"/>
          </a:xfrm>
          <a:prstGeom prst="homePlate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শুনে মুল বিষয় বুঝতে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পড়ে মূলভাব বুঝতে পারবে।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বিরাম চিন্হ ব্যবহার করে বাক্য লিখতে পারবে।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525A-3E5C-41FE-81F3-22052D64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49BEC-6CAA-4678-9EAD-27CB13ED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A62D3-FEA0-4FFF-B1F2-95C0EDD83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C3072D-D102-479E-9716-F0D0A8F5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06CC6337-4F19-49FB-8EA3-F09A770B5680}"/>
              </a:ext>
            </a:extLst>
          </p:cNvPr>
          <p:cNvSpPr/>
          <p:nvPr/>
        </p:nvSpPr>
        <p:spPr>
          <a:xfrm>
            <a:off x="2233534" y="2135495"/>
            <a:ext cx="7724932" cy="258700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A4B1CF-F705-42E0-B3D6-8D6B5945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94FB1DA-36E0-4E4B-812E-0CF99C76D616}"/>
              </a:ext>
            </a:extLst>
          </p:cNvPr>
          <p:cNvSpPr/>
          <p:nvPr/>
        </p:nvSpPr>
        <p:spPr>
          <a:xfrm>
            <a:off x="3169920" y="323558"/>
            <a:ext cx="5852160" cy="137863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FF10FCC-1BC0-4E08-AD6A-06CE1DA31315}"/>
              </a:ext>
            </a:extLst>
          </p:cNvPr>
          <p:cNvSpPr/>
          <p:nvPr/>
        </p:nvSpPr>
        <p:spPr>
          <a:xfrm>
            <a:off x="1029579" y="2300069"/>
            <a:ext cx="10132841" cy="296828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মেসে......আগে ছুটে বল লয়ে।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374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337</cp:revision>
  <dcterms:created xsi:type="dcterms:W3CDTF">2020-09-08T16:45:47Z</dcterms:created>
  <dcterms:modified xsi:type="dcterms:W3CDTF">2020-10-20T07:39:52Z</dcterms:modified>
</cp:coreProperties>
</file>