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869E-6655-704F-8967-48FCD5C9E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D09BAF-7795-8242-90D9-7578F1D3C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EF6C1-807C-B247-9439-D00A6FBF0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BBA-D0AF-1D47-868F-61EE788E9F6F}" type="datetimeFigureOut">
              <a:rPr lang="en-US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6ED45-E806-0340-988E-7A37E3D5A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D897D-7F0E-0046-84E5-A57D9EC4D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9F0-F47F-914E-AC37-9CBD9F35DB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7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2E5A5-CCE8-B542-9648-393B4D8B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4D403-1B6F-B544-81BB-DEB895271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05B56-8BDB-C448-87C8-5B7883833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BBA-D0AF-1D47-868F-61EE788E9F6F}" type="datetimeFigureOut">
              <a:rPr lang="en-US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22426-EDDF-5442-A02E-2BC1BDB7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B135D-0BA4-F845-A013-EA2914C93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9F0-F47F-914E-AC37-9CBD9F35DB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5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7ED27D-16BA-DB4D-8ACF-EB79797058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AF43A-E738-594C-8D28-921FDA257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86295-8628-8B4F-ACE4-A38D7030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BBA-D0AF-1D47-868F-61EE788E9F6F}" type="datetimeFigureOut">
              <a:rPr lang="en-US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94D05-523C-D84B-8FFB-7B1DECCA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4F738-AF41-FE47-8419-8A56673F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9F0-F47F-914E-AC37-9CBD9F35DB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5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AE94-15E8-9B48-BC10-F73A332AC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DA47F-9267-4149-B0E0-4CF0A2EBF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A1597-D323-E840-B30F-2199458E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BBA-D0AF-1D47-868F-61EE788E9F6F}" type="datetimeFigureOut">
              <a:rPr lang="en-US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F49E9-0AE7-A549-9AC3-0C05018C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91589-C480-574B-ACBD-4F16A82BE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9F0-F47F-914E-AC37-9CBD9F35DB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43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2625E-99CD-4F48-A7B2-0B8C35F4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2CB89-071A-F846-9EAD-8CC09CD9E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B572C-6DAB-ED48-8E2B-FD624E9A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BBA-D0AF-1D47-868F-61EE788E9F6F}" type="datetimeFigureOut">
              <a:rPr lang="en-US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B7871-174D-ED41-8F9D-BCB8CB7C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518A2-A435-EA4F-8071-81115A91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9F0-F47F-914E-AC37-9CBD9F35DB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0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29F9E-E03A-444D-B977-3F597A5F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025FE-0E8F-6B42-94CF-AF8D96A7A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FF451-C1B4-3548-A354-D7A5F30B6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A5E18-320D-CA4D-BF98-7DB288AC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BBA-D0AF-1D47-868F-61EE788E9F6F}" type="datetimeFigureOut">
              <a:rPr lang="en-US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66881-975E-ED4E-BFD9-D0976D2A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80F73-8600-F246-8202-CA8DF13EC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9F0-F47F-914E-AC37-9CBD9F35DB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6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0B4C-F752-5F45-8648-577300582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0CED0-18B0-194B-8DEC-B8719DF84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E916C-EBDB-1C4D-9D72-319705A6E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6471F5-12AC-F945-A36E-BD07D115B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25A6B1-1FE2-A94C-93B9-E38953810A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82FC5E-EEAA-0A40-86F1-DC9F2DCD3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BBA-D0AF-1D47-868F-61EE788E9F6F}" type="datetimeFigureOut">
              <a:rPr lang="en-US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9737C-1A43-E443-8BD2-78EBC153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991F52-25AB-6943-B393-ED3DAF0FB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9F0-F47F-914E-AC37-9CBD9F35DB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54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E3896-8766-E947-AEA3-4BBB6A352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32502-7BBB-1342-BABA-E88703F7A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BBA-D0AF-1D47-868F-61EE788E9F6F}" type="datetimeFigureOut">
              <a:rPr lang="en-US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7B099-3DAD-A141-B544-4A671075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E2682-ABD7-6840-9917-75507380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9F0-F47F-914E-AC37-9CBD9F35DB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5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41D79-C915-404E-B719-7A642ABA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BBA-D0AF-1D47-868F-61EE788E9F6F}" type="datetimeFigureOut">
              <a:rPr lang="en-US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F9FA9-C349-D14B-95BD-E0800F8D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896CE-86D6-8B4E-978C-ACD755E96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9F0-F47F-914E-AC37-9CBD9F35DB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54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E5554-3FB0-F143-807E-F50F6AB2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8470-D81A-364D-BEA7-FF10AB4BB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9F8E2-4F25-B74C-9986-CFF5538F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D627F-3074-9743-A4BF-A6AA1BE94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BBA-D0AF-1D47-868F-61EE788E9F6F}" type="datetimeFigureOut">
              <a:rPr lang="en-US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7C9B6-731D-004D-B61C-0DB6F9C36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11F2-5640-FF48-818D-943E746E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9F0-F47F-914E-AC37-9CBD9F35DB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C58ED-0FB5-B645-A0FF-01CC8D9E5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A9666-075C-1248-BC02-FB841A5DC5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61369-2B12-2F4C-97D8-6BB4D639D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685B9-C07B-9649-AEF3-7F6ED1A5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45BBA-D0AF-1D47-868F-61EE788E9F6F}" type="datetimeFigureOut">
              <a:rPr lang="en-US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18B8C5-FDF0-3844-B824-445A2722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0121C-6488-624A-9A19-39D5DD7C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219F0-F47F-914E-AC37-9CBD9F35DB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7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A06590-78F1-3A41-AD06-624C8165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A6556-E547-414E-88E3-E9740D9AD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96550-D711-B847-9C70-C92013568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45BBA-D0AF-1D47-868F-61EE788E9F6F}" type="datetimeFigureOut">
              <a:rPr lang="en-US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74DC7-196F-784B-9461-F0D5DFF38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7D6D-0A51-3747-AFAC-046F4DD5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219F0-F47F-914E-AC37-9CBD9F35DB1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A2EE0-1206-C84F-B394-8CC1A877C8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CD13E-F39D-1543-8D30-EEB45A346A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01E527-69EE-9F43-8645-99A73A55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107" y="-365538"/>
            <a:ext cx="12561867" cy="75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1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EE698-C8CE-0A40-B18A-CE5E77FF7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7D5290-35FF-7243-8485-0BB3BA7EDD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886"/>
            <a:ext cx="11893880" cy="7013864"/>
          </a:xfrm>
        </p:spPr>
      </p:pic>
    </p:spTree>
    <p:extLst>
      <p:ext uri="{BB962C8B-B14F-4D97-AF65-F5344CB8AC3E}">
        <p14:creationId xmlns:p14="http://schemas.microsoft.com/office/powerpoint/2010/main" val="2537250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512A-9B95-6345-AA90-4D71296C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04EAF4E-D920-FE43-AC47-451A6A5F7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108"/>
            <a:ext cx="12357760" cy="7347857"/>
          </a:xfrm>
        </p:spPr>
      </p:pic>
    </p:spTree>
    <p:extLst>
      <p:ext uri="{BB962C8B-B14F-4D97-AF65-F5344CB8AC3E}">
        <p14:creationId xmlns:p14="http://schemas.microsoft.com/office/powerpoint/2010/main" val="260608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42E0-44A1-9643-86EC-5A80DD10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ED92F08-CCAC-ED43-96B5-3CD6BCC80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093"/>
            <a:ext cx="12376315" cy="7626185"/>
          </a:xfrm>
        </p:spPr>
      </p:pic>
    </p:spTree>
    <p:extLst>
      <p:ext uri="{BB962C8B-B14F-4D97-AF65-F5344CB8AC3E}">
        <p14:creationId xmlns:p14="http://schemas.microsoft.com/office/powerpoint/2010/main" val="195302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1534-5F91-AA4F-9C88-080DF32D2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BE14F1-4F08-6E4C-BD70-F0F538AE3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42"/>
            <a:ext cx="12357760" cy="6121297"/>
          </a:xfrm>
        </p:spPr>
      </p:pic>
    </p:spTree>
    <p:extLst>
      <p:ext uri="{BB962C8B-B14F-4D97-AF65-F5344CB8AC3E}">
        <p14:creationId xmlns:p14="http://schemas.microsoft.com/office/powerpoint/2010/main" val="394719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AB58-85AD-CB4C-B1D4-EAFE97BFE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AB66475-52E4-FE49-9905-08AB904BC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44"/>
            <a:ext cx="12192000" cy="7032419"/>
          </a:xfrm>
        </p:spPr>
      </p:pic>
    </p:spTree>
    <p:extLst>
      <p:ext uri="{BB962C8B-B14F-4D97-AF65-F5344CB8AC3E}">
        <p14:creationId xmlns:p14="http://schemas.microsoft.com/office/powerpoint/2010/main" val="3623516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E7B2-C9E7-084D-877A-58A0141E3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849D5A-F3B3-D44C-A2E7-D0427B686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61" y="0"/>
            <a:ext cx="11892359" cy="6858000"/>
          </a:xfrm>
        </p:spPr>
      </p:pic>
    </p:spTree>
    <p:extLst>
      <p:ext uri="{BB962C8B-B14F-4D97-AF65-F5344CB8AC3E}">
        <p14:creationId xmlns:p14="http://schemas.microsoft.com/office/powerpoint/2010/main" val="272945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B0DE-E41B-0742-8149-2287DBE6C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F227D7-17B7-C947-8A63-0A37212DF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4"/>
            <a:ext cx="11968101" cy="6630183"/>
          </a:xfrm>
        </p:spPr>
      </p:pic>
    </p:spTree>
    <p:extLst>
      <p:ext uri="{BB962C8B-B14F-4D97-AF65-F5344CB8AC3E}">
        <p14:creationId xmlns:p14="http://schemas.microsoft.com/office/powerpoint/2010/main" val="852329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DF2A-95EF-1E43-B1EC-13E176F1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E0FDC1-D483-D044-90C3-906ED6C3F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38214" cy="7162305"/>
          </a:xfrm>
        </p:spPr>
      </p:pic>
    </p:spTree>
    <p:extLst>
      <p:ext uri="{BB962C8B-B14F-4D97-AF65-F5344CB8AC3E}">
        <p14:creationId xmlns:p14="http://schemas.microsoft.com/office/powerpoint/2010/main" val="138936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972F-C94E-EB4E-BBB6-99F2DC55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D418FF-4F13-C047-8101-BE130C13D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38214" cy="6858000"/>
          </a:xfrm>
        </p:spPr>
      </p:pic>
    </p:spTree>
    <p:extLst>
      <p:ext uri="{BB962C8B-B14F-4D97-AF65-F5344CB8AC3E}">
        <p14:creationId xmlns:p14="http://schemas.microsoft.com/office/powerpoint/2010/main" val="72891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8801720615418</dc:creator>
  <cp:lastModifiedBy>8801720615418</cp:lastModifiedBy>
  <cp:revision>4</cp:revision>
  <dcterms:created xsi:type="dcterms:W3CDTF">2020-10-19T06:08:31Z</dcterms:created>
  <dcterms:modified xsi:type="dcterms:W3CDTF">2020-10-20T01:50:37Z</dcterms:modified>
</cp:coreProperties>
</file>