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1"/>
  </p:notesMasterIdLst>
  <p:sldIdLst>
    <p:sldId id="287" r:id="rId2"/>
    <p:sldId id="291" r:id="rId3"/>
    <p:sldId id="292" r:id="rId4"/>
    <p:sldId id="295" r:id="rId5"/>
    <p:sldId id="297" r:id="rId6"/>
    <p:sldId id="314" r:id="rId7"/>
    <p:sldId id="301" r:id="rId8"/>
    <p:sldId id="299" r:id="rId9"/>
    <p:sldId id="303" r:id="rId10"/>
    <p:sldId id="302" r:id="rId11"/>
    <p:sldId id="304" r:id="rId12"/>
    <p:sldId id="305" r:id="rId13"/>
    <p:sldId id="310" r:id="rId14"/>
    <p:sldId id="311" r:id="rId15"/>
    <p:sldId id="312" r:id="rId16"/>
    <p:sldId id="306" r:id="rId17"/>
    <p:sldId id="307" r:id="rId18"/>
    <p:sldId id="308" r:id="rId19"/>
    <p:sldId id="30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a:srgbClr val="1E15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7636" autoAdjust="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C981F-0DF7-45A9-AA21-B2E12B00A0E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F6F8700-9DD2-4F48-B6B4-24C4216D1BD6}">
      <dgm:prSet phldrT="[Text]" custT="1"/>
      <dgm:spPr/>
      <dgm:t>
        <a:bodyPr/>
        <a:lstStyle/>
        <a:p>
          <a:r>
            <a:rPr lang="bn-BD" sz="4800" dirty="0" smtClean="0">
              <a:solidFill>
                <a:srgbClr val="002060"/>
              </a:solidFill>
              <a:latin typeface="NikoshBAN" panose="02000000000000000000" pitchFamily="2" charset="0"/>
              <a:cs typeface="NikoshBAN" panose="02000000000000000000" pitchFamily="2" charset="0"/>
            </a:rPr>
            <a:t>শ্রেণিঃ</a:t>
          </a:r>
          <a:r>
            <a:rPr lang="bn-BD" sz="4800" dirty="0" smtClean="0">
              <a:latin typeface="NikoshBAN" panose="02000000000000000000" pitchFamily="2" charset="0"/>
              <a:cs typeface="NikoshBAN" panose="02000000000000000000" pitchFamily="2" charset="0"/>
            </a:rPr>
            <a:t>  </a:t>
          </a:r>
          <a:r>
            <a:rPr lang="bn-BD" sz="4800" dirty="0" smtClean="0">
              <a:solidFill>
                <a:srgbClr val="002060"/>
              </a:solidFill>
              <a:latin typeface="NikoshBAN" panose="02000000000000000000" pitchFamily="2" charset="0"/>
              <a:cs typeface="NikoshBAN" panose="02000000000000000000" pitchFamily="2" charset="0"/>
            </a:rPr>
            <a:t>তৃতীয়</a:t>
          </a:r>
          <a:r>
            <a:rPr lang="bn-BD" sz="3400" dirty="0" smtClean="0">
              <a:solidFill>
                <a:srgbClr val="7030A0"/>
              </a:solidFill>
              <a:latin typeface="NikoshBAN" panose="02000000000000000000" pitchFamily="2" charset="0"/>
              <a:cs typeface="NikoshBAN" panose="02000000000000000000" pitchFamily="2" charset="0"/>
            </a:rPr>
            <a:t> </a:t>
          </a:r>
          <a:endParaRPr lang="en-US" sz="3400" dirty="0">
            <a:solidFill>
              <a:srgbClr val="7030A0"/>
            </a:solidFill>
          </a:endParaRPr>
        </a:p>
      </dgm:t>
    </dgm:pt>
    <dgm:pt modelId="{ED3FAE7C-82CB-4D16-A9E2-7549C9F5929B}" type="parTrans" cxnId="{2E8B1CAB-5CBE-44CA-9CD8-7FC2F6A0E920}">
      <dgm:prSet/>
      <dgm:spPr/>
      <dgm:t>
        <a:bodyPr/>
        <a:lstStyle/>
        <a:p>
          <a:endParaRPr lang="en-US"/>
        </a:p>
      </dgm:t>
    </dgm:pt>
    <dgm:pt modelId="{10C80658-970D-44BA-BBE9-699CA6B46577}" type="sibTrans" cxnId="{2E8B1CAB-5CBE-44CA-9CD8-7FC2F6A0E920}">
      <dgm:prSet/>
      <dgm:spPr/>
      <dgm:t>
        <a:bodyPr/>
        <a:lstStyle/>
        <a:p>
          <a:endParaRPr lang="en-US"/>
        </a:p>
      </dgm:t>
    </dgm:pt>
    <dgm:pt modelId="{DED8A951-752C-4471-A8DB-1308C9B2F7F8}">
      <dgm:prSet phldrT="[Text]" custT="1"/>
      <dgm:spPr/>
      <dgm:t>
        <a:bodyPr/>
        <a:lstStyle/>
        <a:p>
          <a:r>
            <a:rPr lang="bn-BD" sz="4800" dirty="0" smtClean="0">
              <a:solidFill>
                <a:schemeClr val="accent5"/>
              </a:solidFill>
              <a:latin typeface="NikoshBAN" panose="02000000000000000000" pitchFamily="2" charset="0"/>
              <a:cs typeface="NikoshBAN" panose="02000000000000000000" pitchFamily="2" charset="0"/>
            </a:rPr>
            <a:t>বিষয়-বাংলাদেশ ওবিশ্ব পরিচয়</a:t>
          </a:r>
          <a:endParaRPr lang="en-US" sz="4800" dirty="0">
            <a:solidFill>
              <a:schemeClr val="accent5"/>
            </a:solidFill>
          </a:endParaRPr>
        </a:p>
      </dgm:t>
    </dgm:pt>
    <dgm:pt modelId="{A24C4E08-20CC-4854-A76C-BC604CF50C73}" type="parTrans" cxnId="{E4172CFF-3716-4B8B-87D3-24A09E7CE172}">
      <dgm:prSet/>
      <dgm:spPr/>
      <dgm:t>
        <a:bodyPr/>
        <a:lstStyle/>
        <a:p>
          <a:endParaRPr lang="en-US"/>
        </a:p>
      </dgm:t>
    </dgm:pt>
    <dgm:pt modelId="{08A1BABE-71C5-4C66-AD8D-4A008E21B669}" type="sibTrans" cxnId="{E4172CFF-3716-4B8B-87D3-24A09E7CE172}">
      <dgm:prSet/>
      <dgm:spPr/>
      <dgm:t>
        <a:bodyPr/>
        <a:lstStyle/>
        <a:p>
          <a:endParaRPr lang="en-US"/>
        </a:p>
      </dgm:t>
    </dgm:pt>
    <dgm:pt modelId="{92576BAC-677B-4361-9820-99AF16BA0AD4}">
      <dgm:prSet phldrT="[Text]" custT="1"/>
      <dgm:spPr/>
      <dgm:t>
        <a:bodyPr/>
        <a:lstStyle/>
        <a:p>
          <a:r>
            <a:rPr lang="bn-BD" sz="4800" b="1" dirty="0" smtClean="0">
              <a:solidFill>
                <a:srgbClr val="002060"/>
              </a:solidFill>
              <a:latin typeface="NikoshBAN" panose="02000000000000000000" pitchFamily="2" charset="0"/>
              <a:cs typeface="NikoshBAN" panose="02000000000000000000" pitchFamily="2" charset="0"/>
            </a:rPr>
            <a:t>অধ্যায়-১১</a:t>
          </a:r>
          <a:endParaRPr lang="en-US" sz="4800" b="1" dirty="0"/>
        </a:p>
      </dgm:t>
    </dgm:pt>
    <dgm:pt modelId="{B2DD9430-71A4-4CB3-A38A-48F091A98BF4}" type="parTrans" cxnId="{0C37E5CB-66A2-4652-9402-B385E6C6771A}">
      <dgm:prSet/>
      <dgm:spPr/>
      <dgm:t>
        <a:bodyPr/>
        <a:lstStyle/>
        <a:p>
          <a:endParaRPr lang="en-US"/>
        </a:p>
      </dgm:t>
    </dgm:pt>
    <dgm:pt modelId="{FAF6076F-C7DC-4AB7-AF74-82EC5E120B3D}" type="sibTrans" cxnId="{0C37E5CB-66A2-4652-9402-B385E6C6771A}">
      <dgm:prSet/>
      <dgm:spPr/>
      <dgm:t>
        <a:bodyPr/>
        <a:lstStyle/>
        <a:p>
          <a:endParaRPr lang="en-US"/>
        </a:p>
      </dgm:t>
    </dgm:pt>
    <dgm:pt modelId="{C2BBF71B-473B-4987-8F07-9579EC8F8A8B}">
      <dgm:prSet phldrT="[Text]"/>
      <dgm:spPr/>
      <dgm:t>
        <a:bodyPr/>
        <a:lstStyle/>
        <a:p>
          <a:r>
            <a:rPr lang="bn-BD" dirty="0" smtClean="0">
              <a:solidFill>
                <a:srgbClr val="1E15C9"/>
              </a:solidFill>
              <a:latin typeface="NikoshBAN" panose="02000000000000000000" pitchFamily="2" charset="0"/>
              <a:cs typeface="NikoshBAN" panose="02000000000000000000" pitchFamily="2" charset="0"/>
            </a:rPr>
            <a:t>সময়-৪০ মিনিট</a:t>
          </a:r>
          <a:endParaRPr lang="en-US" dirty="0">
            <a:solidFill>
              <a:srgbClr val="1E15C9"/>
            </a:solidFill>
          </a:endParaRPr>
        </a:p>
      </dgm:t>
    </dgm:pt>
    <dgm:pt modelId="{534D2D64-E5C3-4A9C-8730-2E5E50549584}" type="parTrans" cxnId="{873B42EF-48B5-425F-9C9C-140E22069F53}">
      <dgm:prSet/>
      <dgm:spPr/>
      <dgm:t>
        <a:bodyPr/>
        <a:lstStyle/>
        <a:p>
          <a:endParaRPr lang="en-US"/>
        </a:p>
      </dgm:t>
    </dgm:pt>
    <dgm:pt modelId="{FEBCD38A-0CAE-427B-83D3-F8132B6310A1}" type="sibTrans" cxnId="{873B42EF-48B5-425F-9C9C-140E22069F53}">
      <dgm:prSet/>
      <dgm:spPr/>
      <dgm:t>
        <a:bodyPr/>
        <a:lstStyle/>
        <a:p>
          <a:endParaRPr lang="en-US"/>
        </a:p>
      </dgm:t>
    </dgm:pt>
    <dgm:pt modelId="{F2D8163F-5DB0-469F-9403-C68A39526DEE}" type="pres">
      <dgm:prSet presAssocID="{EECC981F-0DF7-45A9-AA21-B2E12B00A0E0}" presName="Name0" presStyleCnt="0">
        <dgm:presLayoutVars>
          <dgm:chMax val="7"/>
          <dgm:chPref val="7"/>
          <dgm:dir/>
        </dgm:presLayoutVars>
      </dgm:prSet>
      <dgm:spPr/>
      <dgm:t>
        <a:bodyPr/>
        <a:lstStyle/>
        <a:p>
          <a:endParaRPr lang="en-US"/>
        </a:p>
      </dgm:t>
    </dgm:pt>
    <dgm:pt modelId="{41A2C6C6-009F-46DD-9D89-31A82A8ED6C4}" type="pres">
      <dgm:prSet presAssocID="{EECC981F-0DF7-45A9-AA21-B2E12B00A0E0}" presName="Name1" presStyleCnt="0"/>
      <dgm:spPr/>
    </dgm:pt>
    <dgm:pt modelId="{DD641A76-9137-4FCA-83A6-6E65EAE6AFE4}" type="pres">
      <dgm:prSet presAssocID="{EECC981F-0DF7-45A9-AA21-B2E12B00A0E0}" presName="cycle" presStyleCnt="0"/>
      <dgm:spPr/>
    </dgm:pt>
    <dgm:pt modelId="{4048593E-495D-4DF9-8000-4D378823122B}" type="pres">
      <dgm:prSet presAssocID="{EECC981F-0DF7-45A9-AA21-B2E12B00A0E0}" presName="srcNode" presStyleLbl="node1" presStyleIdx="0" presStyleCnt="4"/>
      <dgm:spPr/>
    </dgm:pt>
    <dgm:pt modelId="{F590F4D2-5FB7-433C-9259-DC9538352B20}" type="pres">
      <dgm:prSet presAssocID="{EECC981F-0DF7-45A9-AA21-B2E12B00A0E0}" presName="conn" presStyleLbl="parChTrans1D2" presStyleIdx="0" presStyleCnt="1"/>
      <dgm:spPr/>
      <dgm:t>
        <a:bodyPr/>
        <a:lstStyle/>
        <a:p>
          <a:endParaRPr lang="en-US"/>
        </a:p>
      </dgm:t>
    </dgm:pt>
    <dgm:pt modelId="{56138DA9-877D-4A8A-A4B1-D584CE9D4F71}" type="pres">
      <dgm:prSet presAssocID="{EECC981F-0DF7-45A9-AA21-B2E12B00A0E0}" presName="extraNode" presStyleLbl="node1" presStyleIdx="0" presStyleCnt="4"/>
      <dgm:spPr/>
    </dgm:pt>
    <dgm:pt modelId="{E18098A1-4A20-4C85-95C2-BA906D115EDD}" type="pres">
      <dgm:prSet presAssocID="{EECC981F-0DF7-45A9-AA21-B2E12B00A0E0}" presName="dstNode" presStyleLbl="node1" presStyleIdx="0" presStyleCnt="4"/>
      <dgm:spPr/>
    </dgm:pt>
    <dgm:pt modelId="{E7243674-5959-40F0-8B31-E94091C465F1}" type="pres">
      <dgm:prSet presAssocID="{6F6F8700-9DD2-4F48-B6B4-24C4216D1BD6}" presName="text_1" presStyleLbl="node1" presStyleIdx="0" presStyleCnt="4">
        <dgm:presLayoutVars>
          <dgm:bulletEnabled val="1"/>
        </dgm:presLayoutVars>
      </dgm:prSet>
      <dgm:spPr/>
      <dgm:t>
        <a:bodyPr/>
        <a:lstStyle/>
        <a:p>
          <a:endParaRPr lang="en-US"/>
        </a:p>
      </dgm:t>
    </dgm:pt>
    <dgm:pt modelId="{35E372E9-EB41-4EC8-A822-E5544A1BD0B6}" type="pres">
      <dgm:prSet presAssocID="{6F6F8700-9DD2-4F48-B6B4-24C4216D1BD6}" presName="accent_1" presStyleCnt="0"/>
      <dgm:spPr/>
    </dgm:pt>
    <dgm:pt modelId="{C18AC79A-0F7A-4F02-9850-644DE042FAD1}" type="pres">
      <dgm:prSet presAssocID="{6F6F8700-9DD2-4F48-B6B4-24C4216D1BD6}" presName="accentRepeatNode" presStyleLbl="solidFgAcc1" presStyleIdx="0" presStyleCnt="4"/>
      <dgm:spPr/>
    </dgm:pt>
    <dgm:pt modelId="{F007485E-B26E-43B9-A428-E1E3DDD1FFC4}" type="pres">
      <dgm:prSet presAssocID="{DED8A951-752C-4471-A8DB-1308C9B2F7F8}" presName="text_2" presStyleLbl="node1" presStyleIdx="1" presStyleCnt="4">
        <dgm:presLayoutVars>
          <dgm:bulletEnabled val="1"/>
        </dgm:presLayoutVars>
      </dgm:prSet>
      <dgm:spPr/>
      <dgm:t>
        <a:bodyPr/>
        <a:lstStyle/>
        <a:p>
          <a:endParaRPr lang="en-US"/>
        </a:p>
      </dgm:t>
    </dgm:pt>
    <dgm:pt modelId="{B2556F56-DC99-48C0-BCC0-F65014D8979C}" type="pres">
      <dgm:prSet presAssocID="{DED8A951-752C-4471-A8DB-1308C9B2F7F8}" presName="accent_2" presStyleCnt="0"/>
      <dgm:spPr/>
    </dgm:pt>
    <dgm:pt modelId="{EF17E5A2-D54B-4343-97B6-DA42CFBCF441}" type="pres">
      <dgm:prSet presAssocID="{DED8A951-752C-4471-A8DB-1308C9B2F7F8}" presName="accentRepeatNode" presStyleLbl="solidFgAcc1" presStyleIdx="1" presStyleCnt="4"/>
      <dgm:spPr/>
    </dgm:pt>
    <dgm:pt modelId="{C3F3D3E9-26BD-4EB0-9BFA-C040DE94FAB7}" type="pres">
      <dgm:prSet presAssocID="{92576BAC-677B-4361-9820-99AF16BA0AD4}" presName="text_3" presStyleLbl="node1" presStyleIdx="2" presStyleCnt="4">
        <dgm:presLayoutVars>
          <dgm:bulletEnabled val="1"/>
        </dgm:presLayoutVars>
      </dgm:prSet>
      <dgm:spPr/>
      <dgm:t>
        <a:bodyPr/>
        <a:lstStyle/>
        <a:p>
          <a:endParaRPr lang="en-US"/>
        </a:p>
      </dgm:t>
    </dgm:pt>
    <dgm:pt modelId="{D5B8EAF7-95FF-49BF-8C37-DC038395F876}" type="pres">
      <dgm:prSet presAssocID="{92576BAC-677B-4361-9820-99AF16BA0AD4}" presName="accent_3" presStyleCnt="0"/>
      <dgm:spPr/>
    </dgm:pt>
    <dgm:pt modelId="{0A5E7C9D-2EBA-431F-9ED2-EED5D37DB31F}" type="pres">
      <dgm:prSet presAssocID="{92576BAC-677B-4361-9820-99AF16BA0AD4}" presName="accentRepeatNode" presStyleLbl="solidFgAcc1" presStyleIdx="2" presStyleCnt="4"/>
      <dgm:spPr/>
    </dgm:pt>
    <dgm:pt modelId="{F87EE470-232E-493D-8026-D91E6DF7908B}" type="pres">
      <dgm:prSet presAssocID="{C2BBF71B-473B-4987-8F07-9579EC8F8A8B}" presName="text_4" presStyleLbl="node1" presStyleIdx="3" presStyleCnt="4">
        <dgm:presLayoutVars>
          <dgm:bulletEnabled val="1"/>
        </dgm:presLayoutVars>
      </dgm:prSet>
      <dgm:spPr/>
      <dgm:t>
        <a:bodyPr/>
        <a:lstStyle/>
        <a:p>
          <a:endParaRPr lang="en-US"/>
        </a:p>
      </dgm:t>
    </dgm:pt>
    <dgm:pt modelId="{AC727F3F-9535-4362-98B9-135EAB1E92A0}" type="pres">
      <dgm:prSet presAssocID="{C2BBF71B-473B-4987-8F07-9579EC8F8A8B}" presName="accent_4" presStyleCnt="0"/>
      <dgm:spPr/>
    </dgm:pt>
    <dgm:pt modelId="{ED1217C4-D726-47C4-95E2-48498E899B48}" type="pres">
      <dgm:prSet presAssocID="{C2BBF71B-473B-4987-8F07-9579EC8F8A8B}" presName="accentRepeatNode" presStyleLbl="solidFgAcc1" presStyleIdx="3" presStyleCnt="4"/>
      <dgm:spPr/>
    </dgm:pt>
  </dgm:ptLst>
  <dgm:cxnLst>
    <dgm:cxn modelId="{2E8B1CAB-5CBE-44CA-9CD8-7FC2F6A0E920}" srcId="{EECC981F-0DF7-45A9-AA21-B2E12B00A0E0}" destId="{6F6F8700-9DD2-4F48-B6B4-24C4216D1BD6}" srcOrd="0" destOrd="0" parTransId="{ED3FAE7C-82CB-4D16-A9E2-7549C9F5929B}" sibTransId="{10C80658-970D-44BA-BBE9-699CA6B46577}"/>
    <dgm:cxn modelId="{1E78E6B3-942D-4143-A0EA-E1C40346236F}" type="presOf" srcId="{C2BBF71B-473B-4987-8F07-9579EC8F8A8B}" destId="{F87EE470-232E-493D-8026-D91E6DF7908B}" srcOrd="0" destOrd="0" presId="urn:microsoft.com/office/officeart/2008/layout/VerticalCurvedList"/>
    <dgm:cxn modelId="{51C7218A-AF9E-4623-92D2-CF5A7D4E6B3E}" type="presOf" srcId="{EECC981F-0DF7-45A9-AA21-B2E12B00A0E0}" destId="{F2D8163F-5DB0-469F-9403-C68A39526DEE}" srcOrd="0" destOrd="0" presId="urn:microsoft.com/office/officeart/2008/layout/VerticalCurvedList"/>
    <dgm:cxn modelId="{755F0D47-5DC5-4B19-A5AC-29906F688F3C}" type="presOf" srcId="{6F6F8700-9DD2-4F48-B6B4-24C4216D1BD6}" destId="{E7243674-5959-40F0-8B31-E94091C465F1}" srcOrd="0" destOrd="0" presId="urn:microsoft.com/office/officeart/2008/layout/VerticalCurvedList"/>
    <dgm:cxn modelId="{D96FDC24-53DF-417B-B954-94722EAA3B1B}" type="presOf" srcId="{92576BAC-677B-4361-9820-99AF16BA0AD4}" destId="{C3F3D3E9-26BD-4EB0-9BFA-C040DE94FAB7}" srcOrd="0" destOrd="0" presId="urn:microsoft.com/office/officeart/2008/layout/VerticalCurvedList"/>
    <dgm:cxn modelId="{E4172CFF-3716-4B8B-87D3-24A09E7CE172}" srcId="{EECC981F-0DF7-45A9-AA21-B2E12B00A0E0}" destId="{DED8A951-752C-4471-A8DB-1308C9B2F7F8}" srcOrd="1" destOrd="0" parTransId="{A24C4E08-20CC-4854-A76C-BC604CF50C73}" sibTransId="{08A1BABE-71C5-4C66-AD8D-4A008E21B669}"/>
    <dgm:cxn modelId="{EC7A170D-745B-4663-8A66-F736B1A47A1B}" type="presOf" srcId="{10C80658-970D-44BA-BBE9-699CA6B46577}" destId="{F590F4D2-5FB7-433C-9259-DC9538352B20}" srcOrd="0" destOrd="0" presId="urn:microsoft.com/office/officeart/2008/layout/VerticalCurvedList"/>
    <dgm:cxn modelId="{5D6D03DE-831F-430E-803B-31BCC19A225B}" type="presOf" srcId="{DED8A951-752C-4471-A8DB-1308C9B2F7F8}" destId="{F007485E-B26E-43B9-A428-E1E3DDD1FFC4}" srcOrd="0" destOrd="0" presId="urn:microsoft.com/office/officeart/2008/layout/VerticalCurvedList"/>
    <dgm:cxn modelId="{873B42EF-48B5-425F-9C9C-140E22069F53}" srcId="{EECC981F-0DF7-45A9-AA21-B2E12B00A0E0}" destId="{C2BBF71B-473B-4987-8F07-9579EC8F8A8B}" srcOrd="3" destOrd="0" parTransId="{534D2D64-E5C3-4A9C-8730-2E5E50549584}" sibTransId="{FEBCD38A-0CAE-427B-83D3-F8132B6310A1}"/>
    <dgm:cxn modelId="{0C37E5CB-66A2-4652-9402-B385E6C6771A}" srcId="{EECC981F-0DF7-45A9-AA21-B2E12B00A0E0}" destId="{92576BAC-677B-4361-9820-99AF16BA0AD4}" srcOrd="2" destOrd="0" parTransId="{B2DD9430-71A4-4CB3-A38A-48F091A98BF4}" sibTransId="{FAF6076F-C7DC-4AB7-AF74-82EC5E120B3D}"/>
    <dgm:cxn modelId="{8167FA14-017A-44D8-B9D1-ED4945FEA274}" type="presParOf" srcId="{F2D8163F-5DB0-469F-9403-C68A39526DEE}" destId="{41A2C6C6-009F-46DD-9D89-31A82A8ED6C4}" srcOrd="0" destOrd="0" presId="urn:microsoft.com/office/officeart/2008/layout/VerticalCurvedList"/>
    <dgm:cxn modelId="{36439762-25EA-4C9D-900B-315952985C27}" type="presParOf" srcId="{41A2C6C6-009F-46DD-9D89-31A82A8ED6C4}" destId="{DD641A76-9137-4FCA-83A6-6E65EAE6AFE4}" srcOrd="0" destOrd="0" presId="urn:microsoft.com/office/officeart/2008/layout/VerticalCurvedList"/>
    <dgm:cxn modelId="{7F288786-1198-4939-B430-961845C98829}" type="presParOf" srcId="{DD641A76-9137-4FCA-83A6-6E65EAE6AFE4}" destId="{4048593E-495D-4DF9-8000-4D378823122B}" srcOrd="0" destOrd="0" presId="urn:microsoft.com/office/officeart/2008/layout/VerticalCurvedList"/>
    <dgm:cxn modelId="{4D32C134-C40E-4802-9C62-D967A13B81F8}" type="presParOf" srcId="{DD641A76-9137-4FCA-83A6-6E65EAE6AFE4}" destId="{F590F4D2-5FB7-433C-9259-DC9538352B20}" srcOrd="1" destOrd="0" presId="urn:microsoft.com/office/officeart/2008/layout/VerticalCurvedList"/>
    <dgm:cxn modelId="{3A3155D1-3673-4BB0-8EC3-846738EC6EDE}" type="presParOf" srcId="{DD641A76-9137-4FCA-83A6-6E65EAE6AFE4}" destId="{56138DA9-877D-4A8A-A4B1-D584CE9D4F71}" srcOrd="2" destOrd="0" presId="urn:microsoft.com/office/officeart/2008/layout/VerticalCurvedList"/>
    <dgm:cxn modelId="{F8C957DB-CCCA-4224-9C3F-06D145645666}" type="presParOf" srcId="{DD641A76-9137-4FCA-83A6-6E65EAE6AFE4}" destId="{E18098A1-4A20-4C85-95C2-BA906D115EDD}" srcOrd="3" destOrd="0" presId="urn:microsoft.com/office/officeart/2008/layout/VerticalCurvedList"/>
    <dgm:cxn modelId="{C5A30B0C-B72D-4BA1-AB89-63CB60840A72}" type="presParOf" srcId="{41A2C6C6-009F-46DD-9D89-31A82A8ED6C4}" destId="{E7243674-5959-40F0-8B31-E94091C465F1}" srcOrd="1" destOrd="0" presId="urn:microsoft.com/office/officeart/2008/layout/VerticalCurvedList"/>
    <dgm:cxn modelId="{A687F21E-5B71-4236-8B36-0CF342A4BE6A}" type="presParOf" srcId="{41A2C6C6-009F-46DD-9D89-31A82A8ED6C4}" destId="{35E372E9-EB41-4EC8-A822-E5544A1BD0B6}" srcOrd="2" destOrd="0" presId="urn:microsoft.com/office/officeart/2008/layout/VerticalCurvedList"/>
    <dgm:cxn modelId="{484413F8-8B04-4436-B67C-0DC0471FA156}" type="presParOf" srcId="{35E372E9-EB41-4EC8-A822-E5544A1BD0B6}" destId="{C18AC79A-0F7A-4F02-9850-644DE042FAD1}" srcOrd="0" destOrd="0" presId="urn:microsoft.com/office/officeart/2008/layout/VerticalCurvedList"/>
    <dgm:cxn modelId="{C511DC0E-DBAF-421E-A278-B5E0E644B532}" type="presParOf" srcId="{41A2C6C6-009F-46DD-9D89-31A82A8ED6C4}" destId="{F007485E-B26E-43B9-A428-E1E3DDD1FFC4}" srcOrd="3" destOrd="0" presId="urn:microsoft.com/office/officeart/2008/layout/VerticalCurvedList"/>
    <dgm:cxn modelId="{B6F91A29-2E04-49CA-BC9B-A642DE1E5262}" type="presParOf" srcId="{41A2C6C6-009F-46DD-9D89-31A82A8ED6C4}" destId="{B2556F56-DC99-48C0-BCC0-F65014D8979C}" srcOrd="4" destOrd="0" presId="urn:microsoft.com/office/officeart/2008/layout/VerticalCurvedList"/>
    <dgm:cxn modelId="{87AD6DFB-3A0C-4861-8BF3-9353345A4A5D}" type="presParOf" srcId="{B2556F56-DC99-48C0-BCC0-F65014D8979C}" destId="{EF17E5A2-D54B-4343-97B6-DA42CFBCF441}" srcOrd="0" destOrd="0" presId="urn:microsoft.com/office/officeart/2008/layout/VerticalCurvedList"/>
    <dgm:cxn modelId="{5D957145-82CD-4328-B974-EDA18F57906C}" type="presParOf" srcId="{41A2C6C6-009F-46DD-9D89-31A82A8ED6C4}" destId="{C3F3D3E9-26BD-4EB0-9BFA-C040DE94FAB7}" srcOrd="5" destOrd="0" presId="urn:microsoft.com/office/officeart/2008/layout/VerticalCurvedList"/>
    <dgm:cxn modelId="{078B5F58-279B-465F-95A5-B38DE23B78A4}" type="presParOf" srcId="{41A2C6C6-009F-46DD-9D89-31A82A8ED6C4}" destId="{D5B8EAF7-95FF-49BF-8C37-DC038395F876}" srcOrd="6" destOrd="0" presId="urn:microsoft.com/office/officeart/2008/layout/VerticalCurvedList"/>
    <dgm:cxn modelId="{35D94986-FDA6-4805-9EEB-41536FB1B546}" type="presParOf" srcId="{D5B8EAF7-95FF-49BF-8C37-DC038395F876}" destId="{0A5E7C9D-2EBA-431F-9ED2-EED5D37DB31F}" srcOrd="0" destOrd="0" presId="urn:microsoft.com/office/officeart/2008/layout/VerticalCurvedList"/>
    <dgm:cxn modelId="{AC362EC4-5516-4EAF-B20A-7B4BA01CB82D}" type="presParOf" srcId="{41A2C6C6-009F-46DD-9D89-31A82A8ED6C4}" destId="{F87EE470-232E-493D-8026-D91E6DF7908B}" srcOrd="7" destOrd="0" presId="urn:microsoft.com/office/officeart/2008/layout/VerticalCurvedList"/>
    <dgm:cxn modelId="{C0435F20-2972-4E88-8CC2-2B3D7C546241}" type="presParOf" srcId="{41A2C6C6-009F-46DD-9D89-31A82A8ED6C4}" destId="{AC727F3F-9535-4362-98B9-135EAB1E92A0}" srcOrd="8" destOrd="0" presId="urn:microsoft.com/office/officeart/2008/layout/VerticalCurvedList"/>
    <dgm:cxn modelId="{400B4B3D-D9DE-4B0E-B9C0-A015066D4A5C}" type="presParOf" srcId="{AC727F3F-9535-4362-98B9-135EAB1E92A0}" destId="{ED1217C4-D726-47C4-95E2-48498E899B4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C8D51B-7F49-4E24-AFBD-1762EF3A30C9}" type="doc">
      <dgm:prSet loTypeId="urn:microsoft.com/office/officeart/2005/8/layout/pList2#1" loCatId="list" qsTypeId="urn:microsoft.com/office/officeart/2005/8/quickstyle/simple1" qsCatId="simple" csTypeId="urn:microsoft.com/office/officeart/2005/8/colors/accent1_2" csCatId="accent1" phldr="1"/>
      <dgm:spPr/>
    </dgm:pt>
    <dgm:pt modelId="{FBDBD767-6F42-418A-8DF9-351492590E89}">
      <dgm:prSet phldrT="[Text]"/>
      <dgm:spPr/>
      <dgm:t>
        <a:bodyPr/>
        <a:lstStyle/>
        <a:p>
          <a:r>
            <a:rPr lang="bn-BD" dirty="0" smtClean="0"/>
            <a:t>বৈশাখী</a:t>
          </a:r>
        </a:p>
      </dgm:t>
    </dgm:pt>
    <dgm:pt modelId="{C56FFFA2-A6FC-484E-8F27-BD37F5344085}" type="parTrans" cxnId="{270432BA-3663-4C78-BD65-DA0BD3D51333}">
      <dgm:prSet/>
      <dgm:spPr/>
      <dgm:t>
        <a:bodyPr/>
        <a:lstStyle/>
        <a:p>
          <a:endParaRPr lang="en-US"/>
        </a:p>
      </dgm:t>
    </dgm:pt>
    <dgm:pt modelId="{165D90AD-1F85-451D-9033-F074672C2D57}" type="sibTrans" cxnId="{270432BA-3663-4C78-BD65-DA0BD3D51333}">
      <dgm:prSet/>
      <dgm:spPr/>
      <dgm:t>
        <a:bodyPr/>
        <a:lstStyle/>
        <a:p>
          <a:endParaRPr lang="en-US"/>
        </a:p>
      </dgm:t>
    </dgm:pt>
    <dgm:pt modelId="{4AF01132-EC9A-4D15-B03A-180F67BF3A4B}">
      <dgm:prSet phldrT="[Text]" custT="1"/>
      <dgm:spPr/>
      <dgm:t>
        <a:bodyPr/>
        <a:lstStyle/>
        <a:p>
          <a:r>
            <a:rPr lang="bn-BD" sz="4800" b="1" dirty="0" smtClean="0">
              <a:solidFill>
                <a:srgbClr val="002060"/>
              </a:solidFill>
            </a:rPr>
            <a:t>নবান্ন</a:t>
          </a:r>
          <a:endParaRPr lang="en-US" sz="4800" b="1" dirty="0">
            <a:solidFill>
              <a:srgbClr val="002060"/>
            </a:solidFill>
          </a:endParaRPr>
        </a:p>
      </dgm:t>
    </dgm:pt>
    <dgm:pt modelId="{43BC3F0B-743C-4074-A86D-8040D221F9C1}" type="parTrans" cxnId="{41B63065-FFDE-4400-91F8-0F62FD1E791B}">
      <dgm:prSet/>
      <dgm:spPr/>
      <dgm:t>
        <a:bodyPr/>
        <a:lstStyle/>
        <a:p>
          <a:endParaRPr lang="en-US"/>
        </a:p>
      </dgm:t>
    </dgm:pt>
    <dgm:pt modelId="{971F6E51-1A62-4B68-9D53-AB7D59F5D8A1}" type="sibTrans" cxnId="{41B63065-FFDE-4400-91F8-0F62FD1E791B}">
      <dgm:prSet/>
      <dgm:spPr/>
      <dgm:t>
        <a:bodyPr/>
        <a:lstStyle/>
        <a:p>
          <a:endParaRPr lang="en-US"/>
        </a:p>
      </dgm:t>
    </dgm:pt>
    <dgm:pt modelId="{ADC0923A-D60D-47ED-95B0-E7906AD360B1}">
      <dgm:prSet phldrT="[Text]" custT="1"/>
      <dgm:spPr/>
      <dgm:t>
        <a:bodyPr/>
        <a:lstStyle/>
        <a:p>
          <a:r>
            <a:rPr lang="bn-BD" sz="4800" b="1" dirty="0" smtClean="0">
              <a:solidFill>
                <a:srgbClr val="FFFF00"/>
              </a:solidFill>
            </a:rPr>
            <a:t>বসন্ত</a:t>
          </a:r>
          <a:endParaRPr lang="en-US" sz="4800" b="1" dirty="0">
            <a:solidFill>
              <a:srgbClr val="FFFF00"/>
            </a:solidFill>
          </a:endParaRPr>
        </a:p>
      </dgm:t>
    </dgm:pt>
    <dgm:pt modelId="{AA9E26AB-40D7-47EB-90CF-EB241F9BDF7B}" type="parTrans" cxnId="{1B526F59-B7FB-449A-BF06-86F0CB690A8A}">
      <dgm:prSet/>
      <dgm:spPr/>
      <dgm:t>
        <a:bodyPr/>
        <a:lstStyle/>
        <a:p>
          <a:endParaRPr lang="en-US"/>
        </a:p>
      </dgm:t>
    </dgm:pt>
    <dgm:pt modelId="{7204EB9B-EB73-46E0-ABAA-EA80FD27D91A}" type="sibTrans" cxnId="{1B526F59-B7FB-449A-BF06-86F0CB690A8A}">
      <dgm:prSet/>
      <dgm:spPr/>
      <dgm:t>
        <a:bodyPr/>
        <a:lstStyle/>
        <a:p>
          <a:endParaRPr lang="en-US"/>
        </a:p>
      </dgm:t>
    </dgm:pt>
    <dgm:pt modelId="{E9945AFA-DADD-4B5E-97AC-9C036B4FD465}" type="pres">
      <dgm:prSet presAssocID="{7DC8D51B-7F49-4E24-AFBD-1762EF3A30C9}" presName="Name0" presStyleCnt="0">
        <dgm:presLayoutVars>
          <dgm:dir/>
          <dgm:resizeHandles val="exact"/>
        </dgm:presLayoutVars>
      </dgm:prSet>
      <dgm:spPr/>
    </dgm:pt>
    <dgm:pt modelId="{1605ED79-E355-409A-9E13-88550F3363FC}" type="pres">
      <dgm:prSet presAssocID="{7DC8D51B-7F49-4E24-AFBD-1762EF3A30C9}" presName="bkgdShp" presStyleLbl="alignAccFollowNode1" presStyleIdx="0" presStyleCnt="1"/>
      <dgm:spPr/>
    </dgm:pt>
    <dgm:pt modelId="{D4767E7F-B8ED-4C2E-81BB-C7FE925C373E}" type="pres">
      <dgm:prSet presAssocID="{7DC8D51B-7F49-4E24-AFBD-1762EF3A30C9}" presName="linComp" presStyleCnt="0"/>
      <dgm:spPr/>
    </dgm:pt>
    <dgm:pt modelId="{56B78352-EC1E-4DAA-B711-854C6AAD609F}" type="pres">
      <dgm:prSet presAssocID="{FBDBD767-6F42-418A-8DF9-351492590E89}" presName="compNode" presStyleCnt="0"/>
      <dgm:spPr/>
    </dgm:pt>
    <dgm:pt modelId="{30DAFC1A-5498-439D-9D00-DF377406A437}" type="pres">
      <dgm:prSet presAssocID="{FBDBD767-6F42-418A-8DF9-351492590E89}" presName="node" presStyleLbl="node1" presStyleIdx="0" presStyleCnt="3" custScaleX="129791" custLinFactNeighborX="-9977" custLinFactNeighborY="726">
        <dgm:presLayoutVars>
          <dgm:bulletEnabled val="1"/>
        </dgm:presLayoutVars>
      </dgm:prSet>
      <dgm:spPr/>
      <dgm:t>
        <a:bodyPr/>
        <a:lstStyle/>
        <a:p>
          <a:endParaRPr lang="en-US"/>
        </a:p>
      </dgm:t>
    </dgm:pt>
    <dgm:pt modelId="{1223E38F-A65D-4E78-B87C-1486EB84E82A}" type="pres">
      <dgm:prSet presAssocID="{FBDBD767-6F42-418A-8DF9-351492590E89}" presName="invisiNode" presStyleLbl="node1" presStyleIdx="0" presStyleCnt="3"/>
      <dgm:spPr/>
    </dgm:pt>
    <dgm:pt modelId="{F15D5319-B01D-490D-BA68-781BE04D6F88}" type="pres">
      <dgm:prSet presAssocID="{FBDBD767-6F42-418A-8DF9-351492590E89}"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4000" b="-24000"/>
          </a:stretch>
        </a:blipFill>
      </dgm:spPr>
    </dgm:pt>
    <dgm:pt modelId="{2ADE5C80-C42C-4AF7-92A3-090BCD878C1F}" type="pres">
      <dgm:prSet presAssocID="{165D90AD-1F85-451D-9033-F074672C2D57}" presName="sibTrans" presStyleLbl="sibTrans2D1" presStyleIdx="0" presStyleCnt="0"/>
      <dgm:spPr/>
      <dgm:t>
        <a:bodyPr/>
        <a:lstStyle/>
        <a:p>
          <a:endParaRPr lang="en-US"/>
        </a:p>
      </dgm:t>
    </dgm:pt>
    <dgm:pt modelId="{3EADB779-1D33-45A3-A2FA-628BB6F95FF3}" type="pres">
      <dgm:prSet presAssocID="{4AF01132-EC9A-4D15-B03A-180F67BF3A4B}" presName="compNode" presStyleCnt="0"/>
      <dgm:spPr/>
    </dgm:pt>
    <dgm:pt modelId="{93639C34-2382-4878-A4F4-7820A9266FF5}" type="pres">
      <dgm:prSet presAssocID="{4AF01132-EC9A-4D15-B03A-180F67BF3A4B}" presName="node" presStyleLbl="node1" presStyleIdx="1" presStyleCnt="3">
        <dgm:presLayoutVars>
          <dgm:bulletEnabled val="1"/>
        </dgm:presLayoutVars>
      </dgm:prSet>
      <dgm:spPr/>
      <dgm:t>
        <a:bodyPr/>
        <a:lstStyle/>
        <a:p>
          <a:endParaRPr lang="en-US"/>
        </a:p>
      </dgm:t>
    </dgm:pt>
    <dgm:pt modelId="{28DF0098-8D5F-42EE-91ED-2BDBB78848BC}" type="pres">
      <dgm:prSet presAssocID="{4AF01132-EC9A-4D15-B03A-180F67BF3A4B}" presName="invisiNode" presStyleLbl="node1" presStyleIdx="1" presStyleCnt="3"/>
      <dgm:spPr/>
    </dgm:pt>
    <dgm:pt modelId="{A18ADFD5-EAC9-459E-8820-536ADAA68F2B}" type="pres">
      <dgm:prSet presAssocID="{4AF01132-EC9A-4D15-B03A-180F67BF3A4B}"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6000" b="-16000"/>
          </a:stretch>
        </a:blipFill>
      </dgm:spPr>
    </dgm:pt>
    <dgm:pt modelId="{905DEF0E-802C-49A3-B6E9-3C13C86E5DCB}" type="pres">
      <dgm:prSet presAssocID="{971F6E51-1A62-4B68-9D53-AB7D59F5D8A1}" presName="sibTrans" presStyleLbl="sibTrans2D1" presStyleIdx="0" presStyleCnt="0"/>
      <dgm:spPr/>
      <dgm:t>
        <a:bodyPr/>
        <a:lstStyle/>
        <a:p>
          <a:endParaRPr lang="en-US"/>
        </a:p>
      </dgm:t>
    </dgm:pt>
    <dgm:pt modelId="{982933E5-CD88-423B-B3EA-892F842C1C99}" type="pres">
      <dgm:prSet presAssocID="{ADC0923A-D60D-47ED-95B0-E7906AD360B1}" presName="compNode" presStyleCnt="0"/>
      <dgm:spPr/>
    </dgm:pt>
    <dgm:pt modelId="{412CCE1D-42BF-4D90-A916-2D3F38D28388}" type="pres">
      <dgm:prSet presAssocID="{ADC0923A-D60D-47ED-95B0-E7906AD360B1}" presName="node" presStyleLbl="node1" presStyleIdx="2" presStyleCnt="3">
        <dgm:presLayoutVars>
          <dgm:bulletEnabled val="1"/>
        </dgm:presLayoutVars>
      </dgm:prSet>
      <dgm:spPr/>
      <dgm:t>
        <a:bodyPr/>
        <a:lstStyle/>
        <a:p>
          <a:endParaRPr lang="en-US"/>
        </a:p>
      </dgm:t>
    </dgm:pt>
    <dgm:pt modelId="{4F31F6FA-7809-4D41-9635-1FE1D3BCFC87}" type="pres">
      <dgm:prSet presAssocID="{ADC0923A-D60D-47ED-95B0-E7906AD360B1}" presName="invisiNode" presStyleLbl="node1" presStyleIdx="2" presStyleCnt="3"/>
      <dgm:spPr/>
    </dgm:pt>
    <dgm:pt modelId="{7287F7DA-F839-4FF6-BA98-157B94AC2BBA}" type="pres">
      <dgm:prSet presAssocID="{ADC0923A-D60D-47ED-95B0-E7906AD360B1}"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24000" b="-24000"/>
          </a:stretch>
        </a:blipFill>
      </dgm:spPr>
    </dgm:pt>
  </dgm:ptLst>
  <dgm:cxnLst>
    <dgm:cxn modelId="{270432BA-3663-4C78-BD65-DA0BD3D51333}" srcId="{7DC8D51B-7F49-4E24-AFBD-1762EF3A30C9}" destId="{FBDBD767-6F42-418A-8DF9-351492590E89}" srcOrd="0" destOrd="0" parTransId="{C56FFFA2-A6FC-484E-8F27-BD37F5344085}" sibTransId="{165D90AD-1F85-451D-9033-F074672C2D57}"/>
    <dgm:cxn modelId="{A08519A6-216F-4A75-BA2F-4AEEBB5E5E84}" type="presOf" srcId="{971F6E51-1A62-4B68-9D53-AB7D59F5D8A1}" destId="{905DEF0E-802C-49A3-B6E9-3C13C86E5DCB}" srcOrd="0" destOrd="0" presId="urn:microsoft.com/office/officeart/2005/8/layout/pList2#1"/>
    <dgm:cxn modelId="{48C966FB-861A-411D-8A49-BF810E9D2FC1}" type="presOf" srcId="{165D90AD-1F85-451D-9033-F074672C2D57}" destId="{2ADE5C80-C42C-4AF7-92A3-090BCD878C1F}" srcOrd="0" destOrd="0" presId="urn:microsoft.com/office/officeart/2005/8/layout/pList2#1"/>
    <dgm:cxn modelId="{25AB8A79-6C51-4178-8F18-C6961D7147E4}" type="presOf" srcId="{FBDBD767-6F42-418A-8DF9-351492590E89}" destId="{30DAFC1A-5498-439D-9D00-DF377406A437}" srcOrd="0" destOrd="0" presId="urn:microsoft.com/office/officeart/2005/8/layout/pList2#1"/>
    <dgm:cxn modelId="{1B526F59-B7FB-449A-BF06-86F0CB690A8A}" srcId="{7DC8D51B-7F49-4E24-AFBD-1762EF3A30C9}" destId="{ADC0923A-D60D-47ED-95B0-E7906AD360B1}" srcOrd="2" destOrd="0" parTransId="{AA9E26AB-40D7-47EB-90CF-EB241F9BDF7B}" sibTransId="{7204EB9B-EB73-46E0-ABAA-EA80FD27D91A}"/>
    <dgm:cxn modelId="{D1A893F2-665A-4E35-9D95-0A67DA92DAF5}" type="presOf" srcId="{7DC8D51B-7F49-4E24-AFBD-1762EF3A30C9}" destId="{E9945AFA-DADD-4B5E-97AC-9C036B4FD465}" srcOrd="0" destOrd="0" presId="urn:microsoft.com/office/officeart/2005/8/layout/pList2#1"/>
    <dgm:cxn modelId="{335C8475-CDB8-41EA-A998-888E16E218BB}" type="presOf" srcId="{4AF01132-EC9A-4D15-B03A-180F67BF3A4B}" destId="{93639C34-2382-4878-A4F4-7820A9266FF5}" srcOrd="0" destOrd="0" presId="urn:microsoft.com/office/officeart/2005/8/layout/pList2#1"/>
    <dgm:cxn modelId="{C66987B0-57DB-485A-A6E6-C7C23B92A318}" type="presOf" srcId="{ADC0923A-D60D-47ED-95B0-E7906AD360B1}" destId="{412CCE1D-42BF-4D90-A916-2D3F38D28388}" srcOrd="0" destOrd="0" presId="urn:microsoft.com/office/officeart/2005/8/layout/pList2#1"/>
    <dgm:cxn modelId="{41B63065-FFDE-4400-91F8-0F62FD1E791B}" srcId="{7DC8D51B-7F49-4E24-AFBD-1762EF3A30C9}" destId="{4AF01132-EC9A-4D15-B03A-180F67BF3A4B}" srcOrd="1" destOrd="0" parTransId="{43BC3F0B-743C-4074-A86D-8040D221F9C1}" sibTransId="{971F6E51-1A62-4B68-9D53-AB7D59F5D8A1}"/>
    <dgm:cxn modelId="{4F6C8AAA-385C-4822-92E9-29649AB89D88}" type="presParOf" srcId="{E9945AFA-DADD-4B5E-97AC-9C036B4FD465}" destId="{1605ED79-E355-409A-9E13-88550F3363FC}" srcOrd="0" destOrd="0" presId="urn:microsoft.com/office/officeart/2005/8/layout/pList2#1"/>
    <dgm:cxn modelId="{41831855-13EF-47B7-921E-EA35A9DB2A89}" type="presParOf" srcId="{E9945AFA-DADD-4B5E-97AC-9C036B4FD465}" destId="{D4767E7F-B8ED-4C2E-81BB-C7FE925C373E}" srcOrd="1" destOrd="0" presId="urn:microsoft.com/office/officeart/2005/8/layout/pList2#1"/>
    <dgm:cxn modelId="{056E4126-C12D-4ABB-82C3-7230FCDA6A22}" type="presParOf" srcId="{D4767E7F-B8ED-4C2E-81BB-C7FE925C373E}" destId="{56B78352-EC1E-4DAA-B711-854C6AAD609F}" srcOrd="0" destOrd="0" presId="urn:microsoft.com/office/officeart/2005/8/layout/pList2#1"/>
    <dgm:cxn modelId="{A1311069-3F9A-40E6-BD2D-07780C3BA011}" type="presParOf" srcId="{56B78352-EC1E-4DAA-B711-854C6AAD609F}" destId="{30DAFC1A-5498-439D-9D00-DF377406A437}" srcOrd="0" destOrd="0" presId="urn:microsoft.com/office/officeart/2005/8/layout/pList2#1"/>
    <dgm:cxn modelId="{8EDCD9A4-A8E1-49B1-88B2-6ABFB8A442FF}" type="presParOf" srcId="{56B78352-EC1E-4DAA-B711-854C6AAD609F}" destId="{1223E38F-A65D-4E78-B87C-1486EB84E82A}" srcOrd="1" destOrd="0" presId="urn:microsoft.com/office/officeart/2005/8/layout/pList2#1"/>
    <dgm:cxn modelId="{198CC5B8-A7F5-4A32-9F60-656315070CD6}" type="presParOf" srcId="{56B78352-EC1E-4DAA-B711-854C6AAD609F}" destId="{F15D5319-B01D-490D-BA68-781BE04D6F88}" srcOrd="2" destOrd="0" presId="urn:microsoft.com/office/officeart/2005/8/layout/pList2#1"/>
    <dgm:cxn modelId="{358EE265-22CE-4702-8CA7-787F33A037B7}" type="presParOf" srcId="{D4767E7F-B8ED-4C2E-81BB-C7FE925C373E}" destId="{2ADE5C80-C42C-4AF7-92A3-090BCD878C1F}" srcOrd="1" destOrd="0" presId="urn:microsoft.com/office/officeart/2005/8/layout/pList2#1"/>
    <dgm:cxn modelId="{72675AB0-5FFB-4EC0-8CF7-163C35781A42}" type="presParOf" srcId="{D4767E7F-B8ED-4C2E-81BB-C7FE925C373E}" destId="{3EADB779-1D33-45A3-A2FA-628BB6F95FF3}" srcOrd="2" destOrd="0" presId="urn:microsoft.com/office/officeart/2005/8/layout/pList2#1"/>
    <dgm:cxn modelId="{63583CEE-DE8D-4218-BE48-C3D278D15FDE}" type="presParOf" srcId="{3EADB779-1D33-45A3-A2FA-628BB6F95FF3}" destId="{93639C34-2382-4878-A4F4-7820A9266FF5}" srcOrd="0" destOrd="0" presId="urn:microsoft.com/office/officeart/2005/8/layout/pList2#1"/>
    <dgm:cxn modelId="{05B284CC-84D7-4404-BDDD-5C63DE620366}" type="presParOf" srcId="{3EADB779-1D33-45A3-A2FA-628BB6F95FF3}" destId="{28DF0098-8D5F-42EE-91ED-2BDBB78848BC}" srcOrd="1" destOrd="0" presId="urn:microsoft.com/office/officeart/2005/8/layout/pList2#1"/>
    <dgm:cxn modelId="{ED31B4BD-128E-4D23-B265-30172C2C61C4}" type="presParOf" srcId="{3EADB779-1D33-45A3-A2FA-628BB6F95FF3}" destId="{A18ADFD5-EAC9-459E-8820-536ADAA68F2B}" srcOrd="2" destOrd="0" presId="urn:microsoft.com/office/officeart/2005/8/layout/pList2#1"/>
    <dgm:cxn modelId="{9D28E5F3-8327-4468-9BD4-EF2BF430036A}" type="presParOf" srcId="{D4767E7F-B8ED-4C2E-81BB-C7FE925C373E}" destId="{905DEF0E-802C-49A3-B6E9-3C13C86E5DCB}" srcOrd="3" destOrd="0" presId="urn:microsoft.com/office/officeart/2005/8/layout/pList2#1"/>
    <dgm:cxn modelId="{5E20965A-8DC2-4431-9E39-9CFA58437D0F}" type="presParOf" srcId="{D4767E7F-B8ED-4C2E-81BB-C7FE925C373E}" destId="{982933E5-CD88-423B-B3EA-892F842C1C99}" srcOrd="4" destOrd="0" presId="urn:microsoft.com/office/officeart/2005/8/layout/pList2#1"/>
    <dgm:cxn modelId="{57C96E45-6C42-4323-99AF-F0E19462B8EC}" type="presParOf" srcId="{982933E5-CD88-423B-B3EA-892F842C1C99}" destId="{412CCE1D-42BF-4D90-A916-2D3F38D28388}" srcOrd="0" destOrd="0" presId="urn:microsoft.com/office/officeart/2005/8/layout/pList2#1"/>
    <dgm:cxn modelId="{CAAD816C-532A-4E2D-A5B5-F299CE40751F}" type="presParOf" srcId="{982933E5-CD88-423B-B3EA-892F842C1C99}" destId="{4F31F6FA-7809-4D41-9635-1FE1D3BCFC87}" srcOrd="1" destOrd="0" presId="urn:microsoft.com/office/officeart/2005/8/layout/pList2#1"/>
    <dgm:cxn modelId="{9DB7C9E7-E2F1-4756-A5AA-4B0A9A70407F}" type="presParOf" srcId="{982933E5-CD88-423B-B3EA-892F842C1C99}" destId="{7287F7DA-F839-4FF6-BA98-157B94AC2BBA}" srcOrd="2" destOrd="0" presId="urn:microsoft.com/office/officeart/2005/8/layout/p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0F4D2-5FB7-433C-9259-DC9538352B20}">
      <dsp:nvSpPr>
        <dsp:cNvPr id="0" name=""/>
        <dsp:cNvSpPr/>
      </dsp:nvSpPr>
      <dsp:spPr>
        <a:xfrm>
          <a:off x="-5021647" y="-769370"/>
          <a:ext cx="5980431" cy="5980431"/>
        </a:xfrm>
        <a:prstGeom prst="blockArc">
          <a:avLst>
            <a:gd name="adj1" fmla="val 18900000"/>
            <a:gd name="adj2" fmla="val 2700000"/>
            <a:gd name="adj3" fmla="val 361"/>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243674-5959-40F0-8B31-E94091C465F1}">
      <dsp:nvSpPr>
        <dsp:cNvPr id="0" name=""/>
        <dsp:cNvSpPr/>
      </dsp:nvSpPr>
      <dsp:spPr>
        <a:xfrm>
          <a:off x="502054" y="341477"/>
          <a:ext cx="8033105" cy="683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77" tIns="121920" rIns="121920" bIns="121920" numCol="1" spcCol="1270" anchor="ctr" anchorCtr="0">
          <a:noAutofit/>
        </a:bodyPr>
        <a:lstStyle/>
        <a:p>
          <a:pPr lvl="0" algn="l" defTabSz="2133600">
            <a:lnSpc>
              <a:spcPct val="90000"/>
            </a:lnSpc>
            <a:spcBef>
              <a:spcPct val="0"/>
            </a:spcBef>
            <a:spcAft>
              <a:spcPct val="35000"/>
            </a:spcAft>
          </a:pPr>
          <a:r>
            <a:rPr lang="bn-BD" sz="4800" kern="1200" dirty="0" smtClean="0">
              <a:solidFill>
                <a:srgbClr val="002060"/>
              </a:solidFill>
              <a:latin typeface="NikoshBAN" panose="02000000000000000000" pitchFamily="2" charset="0"/>
              <a:cs typeface="NikoshBAN" panose="02000000000000000000" pitchFamily="2" charset="0"/>
            </a:rPr>
            <a:t>শ্রেণিঃ</a:t>
          </a:r>
          <a:r>
            <a:rPr lang="bn-BD" sz="4800" kern="1200" dirty="0" smtClean="0">
              <a:latin typeface="NikoshBAN" panose="02000000000000000000" pitchFamily="2" charset="0"/>
              <a:cs typeface="NikoshBAN" panose="02000000000000000000" pitchFamily="2" charset="0"/>
            </a:rPr>
            <a:t>  </a:t>
          </a:r>
          <a:r>
            <a:rPr lang="bn-BD" sz="4800" kern="1200" dirty="0" smtClean="0">
              <a:solidFill>
                <a:srgbClr val="002060"/>
              </a:solidFill>
              <a:latin typeface="NikoshBAN" panose="02000000000000000000" pitchFamily="2" charset="0"/>
              <a:cs typeface="NikoshBAN" panose="02000000000000000000" pitchFamily="2" charset="0"/>
            </a:rPr>
            <a:t>তৃতীয়</a:t>
          </a:r>
          <a:r>
            <a:rPr lang="bn-BD" sz="3400" kern="1200" dirty="0" smtClean="0">
              <a:solidFill>
                <a:srgbClr val="7030A0"/>
              </a:solidFill>
              <a:latin typeface="NikoshBAN" panose="02000000000000000000" pitchFamily="2" charset="0"/>
              <a:cs typeface="NikoshBAN" panose="02000000000000000000" pitchFamily="2" charset="0"/>
            </a:rPr>
            <a:t> </a:t>
          </a:r>
          <a:endParaRPr lang="en-US" sz="3400" kern="1200" dirty="0">
            <a:solidFill>
              <a:srgbClr val="7030A0"/>
            </a:solidFill>
          </a:endParaRPr>
        </a:p>
      </dsp:txBody>
      <dsp:txXfrm>
        <a:off x="502054" y="341477"/>
        <a:ext cx="8033105" cy="683309"/>
      </dsp:txXfrm>
    </dsp:sp>
    <dsp:sp modelId="{C18AC79A-0F7A-4F02-9850-644DE042FAD1}">
      <dsp:nvSpPr>
        <dsp:cNvPr id="0" name=""/>
        <dsp:cNvSpPr/>
      </dsp:nvSpPr>
      <dsp:spPr>
        <a:xfrm>
          <a:off x="74986" y="256063"/>
          <a:ext cx="854136" cy="85413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07485E-B26E-43B9-A428-E1E3DDD1FFC4}">
      <dsp:nvSpPr>
        <dsp:cNvPr id="0" name=""/>
        <dsp:cNvSpPr/>
      </dsp:nvSpPr>
      <dsp:spPr>
        <a:xfrm>
          <a:off x="893811" y="1366619"/>
          <a:ext cx="7641348" cy="683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77" tIns="121920" rIns="121920" bIns="121920" numCol="1" spcCol="1270" anchor="ctr" anchorCtr="0">
          <a:noAutofit/>
        </a:bodyPr>
        <a:lstStyle/>
        <a:p>
          <a:pPr lvl="0" algn="l" defTabSz="2133600">
            <a:lnSpc>
              <a:spcPct val="90000"/>
            </a:lnSpc>
            <a:spcBef>
              <a:spcPct val="0"/>
            </a:spcBef>
            <a:spcAft>
              <a:spcPct val="35000"/>
            </a:spcAft>
          </a:pPr>
          <a:r>
            <a:rPr lang="bn-BD" sz="4800" kern="1200" dirty="0" smtClean="0">
              <a:solidFill>
                <a:schemeClr val="accent5"/>
              </a:solidFill>
              <a:latin typeface="NikoshBAN" panose="02000000000000000000" pitchFamily="2" charset="0"/>
              <a:cs typeface="NikoshBAN" panose="02000000000000000000" pitchFamily="2" charset="0"/>
            </a:rPr>
            <a:t>বিষয়-বাংলাদেশ ওবিশ্ব পরিচয়</a:t>
          </a:r>
          <a:endParaRPr lang="en-US" sz="4800" kern="1200" dirty="0">
            <a:solidFill>
              <a:schemeClr val="accent5"/>
            </a:solidFill>
          </a:endParaRPr>
        </a:p>
      </dsp:txBody>
      <dsp:txXfrm>
        <a:off x="893811" y="1366619"/>
        <a:ext cx="7641348" cy="683309"/>
      </dsp:txXfrm>
    </dsp:sp>
    <dsp:sp modelId="{EF17E5A2-D54B-4343-97B6-DA42CFBCF441}">
      <dsp:nvSpPr>
        <dsp:cNvPr id="0" name=""/>
        <dsp:cNvSpPr/>
      </dsp:nvSpPr>
      <dsp:spPr>
        <a:xfrm>
          <a:off x="466743" y="1281205"/>
          <a:ext cx="854136" cy="85413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F3D3E9-26BD-4EB0-9BFA-C040DE94FAB7}">
      <dsp:nvSpPr>
        <dsp:cNvPr id="0" name=""/>
        <dsp:cNvSpPr/>
      </dsp:nvSpPr>
      <dsp:spPr>
        <a:xfrm>
          <a:off x="893811" y="2391761"/>
          <a:ext cx="7641348" cy="683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77" tIns="121920" rIns="121920" bIns="121920" numCol="1" spcCol="1270" anchor="ctr" anchorCtr="0">
          <a:noAutofit/>
        </a:bodyPr>
        <a:lstStyle/>
        <a:p>
          <a:pPr lvl="0" algn="l" defTabSz="2133600">
            <a:lnSpc>
              <a:spcPct val="90000"/>
            </a:lnSpc>
            <a:spcBef>
              <a:spcPct val="0"/>
            </a:spcBef>
            <a:spcAft>
              <a:spcPct val="35000"/>
            </a:spcAft>
          </a:pPr>
          <a:r>
            <a:rPr lang="bn-BD" sz="4800" b="1" kern="1200" dirty="0" smtClean="0">
              <a:solidFill>
                <a:srgbClr val="002060"/>
              </a:solidFill>
              <a:latin typeface="NikoshBAN" panose="02000000000000000000" pitchFamily="2" charset="0"/>
              <a:cs typeface="NikoshBAN" panose="02000000000000000000" pitchFamily="2" charset="0"/>
            </a:rPr>
            <a:t>অধ্যায়-১১</a:t>
          </a:r>
          <a:endParaRPr lang="en-US" sz="4800" b="1" kern="1200" dirty="0"/>
        </a:p>
      </dsp:txBody>
      <dsp:txXfrm>
        <a:off x="893811" y="2391761"/>
        <a:ext cx="7641348" cy="683309"/>
      </dsp:txXfrm>
    </dsp:sp>
    <dsp:sp modelId="{0A5E7C9D-2EBA-431F-9ED2-EED5D37DB31F}">
      <dsp:nvSpPr>
        <dsp:cNvPr id="0" name=""/>
        <dsp:cNvSpPr/>
      </dsp:nvSpPr>
      <dsp:spPr>
        <a:xfrm>
          <a:off x="466743" y="2306347"/>
          <a:ext cx="854136" cy="85413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7EE470-232E-493D-8026-D91E6DF7908B}">
      <dsp:nvSpPr>
        <dsp:cNvPr id="0" name=""/>
        <dsp:cNvSpPr/>
      </dsp:nvSpPr>
      <dsp:spPr>
        <a:xfrm>
          <a:off x="502054" y="3416903"/>
          <a:ext cx="8033105" cy="68330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77" tIns="86360" rIns="86360" bIns="86360" numCol="1" spcCol="1270" anchor="ctr" anchorCtr="0">
          <a:noAutofit/>
        </a:bodyPr>
        <a:lstStyle/>
        <a:p>
          <a:pPr lvl="0" algn="l" defTabSz="1511300">
            <a:lnSpc>
              <a:spcPct val="90000"/>
            </a:lnSpc>
            <a:spcBef>
              <a:spcPct val="0"/>
            </a:spcBef>
            <a:spcAft>
              <a:spcPct val="35000"/>
            </a:spcAft>
          </a:pPr>
          <a:r>
            <a:rPr lang="bn-BD" sz="3400" kern="1200" dirty="0" smtClean="0">
              <a:solidFill>
                <a:srgbClr val="1E15C9"/>
              </a:solidFill>
              <a:latin typeface="NikoshBAN" panose="02000000000000000000" pitchFamily="2" charset="0"/>
              <a:cs typeface="NikoshBAN" panose="02000000000000000000" pitchFamily="2" charset="0"/>
            </a:rPr>
            <a:t>সময়-৪০ মিনিট</a:t>
          </a:r>
          <a:endParaRPr lang="en-US" sz="3400" kern="1200" dirty="0">
            <a:solidFill>
              <a:srgbClr val="1E15C9"/>
            </a:solidFill>
          </a:endParaRPr>
        </a:p>
      </dsp:txBody>
      <dsp:txXfrm>
        <a:off x="502054" y="3416903"/>
        <a:ext cx="8033105" cy="683309"/>
      </dsp:txXfrm>
    </dsp:sp>
    <dsp:sp modelId="{ED1217C4-D726-47C4-95E2-48498E899B48}">
      <dsp:nvSpPr>
        <dsp:cNvPr id="0" name=""/>
        <dsp:cNvSpPr/>
      </dsp:nvSpPr>
      <dsp:spPr>
        <a:xfrm>
          <a:off x="74986" y="3331489"/>
          <a:ext cx="854136" cy="85413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43F037-39D4-4580-899E-FC4778C2A072}" type="datetimeFigureOut">
              <a:rPr lang="en-US" smtClean="0"/>
              <a:pPr/>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E0AB03-0010-4D55-904F-A40D6238CF21}" type="slidenum">
              <a:rPr lang="en-US" smtClean="0"/>
              <a:pPr/>
              <a:t>‹#›</a:t>
            </a:fld>
            <a:endParaRPr lang="en-US"/>
          </a:p>
        </p:txBody>
      </p:sp>
    </p:spTree>
    <p:extLst>
      <p:ext uri="{BB962C8B-B14F-4D97-AF65-F5344CB8AC3E}">
        <p14:creationId xmlns:p14="http://schemas.microsoft.com/office/powerpoint/2010/main" val="332513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E0AB03-0010-4D55-904F-A40D6238CF21}" type="slidenum">
              <a:rPr lang="en-US" smtClean="0"/>
              <a:pPr/>
              <a:t>6</a:t>
            </a:fld>
            <a:endParaRPr lang="en-US"/>
          </a:p>
        </p:txBody>
      </p:sp>
    </p:spTree>
    <p:extLst>
      <p:ext uri="{BB962C8B-B14F-4D97-AF65-F5344CB8AC3E}">
        <p14:creationId xmlns:p14="http://schemas.microsoft.com/office/powerpoint/2010/main" val="253091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E0AB03-0010-4D55-904F-A40D6238CF21}" type="slidenum">
              <a:rPr lang="en-US" smtClean="0"/>
              <a:pPr/>
              <a:t>7</a:t>
            </a:fld>
            <a:endParaRPr lang="en-US"/>
          </a:p>
        </p:txBody>
      </p:sp>
    </p:spTree>
    <p:extLst>
      <p:ext uri="{BB962C8B-B14F-4D97-AF65-F5344CB8AC3E}">
        <p14:creationId xmlns:p14="http://schemas.microsoft.com/office/powerpoint/2010/main" val="10285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E0AB03-0010-4D55-904F-A40D6238CF21}" type="slidenum">
              <a:rPr lang="en-US" smtClean="0"/>
              <a:pPr/>
              <a:t>11</a:t>
            </a:fld>
            <a:endParaRPr lang="en-US"/>
          </a:p>
        </p:txBody>
      </p:sp>
    </p:spTree>
    <p:extLst>
      <p:ext uri="{BB962C8B-B14F-4D97-AF65-F5344CB8AC3E}">
        <p14:creationId xmlns:p14="http://schemas.microsoft.com/office/powerpoint/2010/main" val="121554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149123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80745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5301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790720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8031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4179531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55404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129739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77562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284773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22907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80747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104769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01935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81858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8945F56-D6CE-485E-8A9C-97859C69EE57}"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EF71C-006A-438B-BC5D-468E7365F741}" type="slidenum">
              <a:rPr lang="en-US" smtClean="0"/>
              <a:pPr/>
              <a:t>‹#›</a:t>
            </a:fld>
            <a:endParaRPr lang="en-US"/>
          </a:p>
        </p:txBody>
      </p:sp>
    </p:spTree>
    <p:extLst>
      <p:ext uri="{BB962C8B-B14F-4D97-AF65-F5344CB8AC3E}">
        <p14:creationId xmlns:p14="http://schemas.microsoft.com/office/powerpoint/2010/main" val="323479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945F56-D6CE-485E-8A9C-97859C69EE57}" type="datetimeFigureOut">
              <a:rPr lang="en-US" smtClean="0"/>
              <a:pPr/>
              <a:t>10/20/2020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1EF71C-006A-438B-BC5D-468E7365F741}" type="slidenum">
              <a:rPr lang="en-US" smtClean="0"/>
              <a:pPr/>
              <a:t>‹#›</a:t>
            </a:fld>
            <a:endParaRPr lang="en-US"/>
          </a:p>
        </p:txBody>
      </p:sp>
    </p:spTree>
    <p:extLst>
      <p:ext uri="{BB962C8B-B14F-4D97-AF65-F5344CB8AC3E}">
        <p14:creationId xmlns:p14="http://schemas.microsoft.com/office/powerpoint/2010/main" val="330049825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pPr algn="ctr"/>
            <a:r>
              <a:rPr lang="bn-BD" sz="23000" b="1" dirty="0" smtClean="0">
                <a:solidFill>
                  <a:srgbClr val="C00000"/>
                </a:solidFill>
                <a:latin typeface="NikoshBAN" panose="02000000000000000000" pitchFamily="2" charset="0"/>
                <a:cs typeface="NikoshBAN" panose="02000000000000000000" pitchFamily="2" charset="0"/>
              </a:rPr>
              <a:t>স্বা</a:t>
            </a:r>
            <a:r>
              <a:rPr lang="bn-BD" sz="23000" b="1" dirty="0" smtClean="0">
                <a:solidFill>
                  <a:schemeClr val="accent2">
                    <a:lumMod val="75000"/>
                  </a:schemeClr>
                </a:solidFill>
                <a:latin typeface="NikoshBAN" panose="02000000000000000000" pitchFamily="2" charset="0"/>
                <a:cs typeface="NikoshBAN" panose="02000000000000000000" pitchFamily="2" charset="0"/>
              </a:rPr>
              <a:t>গ</a:t>
            </a:r>
            <a:r>
              <a:rPr lang="bn-BD" sz="23000" b="1" dirty="0" smtClean="0">
                <a:solidFill>
                  <a:srgbClr val="7030A0"/>
                </a:solidFill>
                <a:latin typeface="NikoshBAN" panose="02000000000000000000" pitchFamily="2" charset="0"/>
                <a:cs typeface="NikoshBAN" panose="02000000000000000000" pitchFamily="2" charset="0"/>
              </a:rPr>
              <a:t>ত</a:t>
            </a:r>
            <a:r>
              <a:rPr lang="bn-BD" sz="23000" b="1" dirty="0" smtClean="0">
                <a:solidFill>
                  <a:srgbClr val="0070C0"/>
                </a:solidFill>
                <a:latin typeface="NikoshBAN" panose="02000000000000000000" pitchFamily="2" charset="0"/>
                <a:cs typeface="NikoshBAN" panose="02000000000000000000" pitchFamily="2" charset="0"/>
              </a:rPr>
              <a:t>ম</a:t>
            </a:r>
            <a:endParaRPr lang="en-US" sz="23000" b="1"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6844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7200" b="1" dirty="0" smtClean="0">
                <a:solidFill>
                  <a:srgbClr val="00B050"/>
                </a:solidFill>
                <a:latin typeface="NikoshBAN" panose="02000000000000000000" pitchFamily="2" charset="0"/>
                <a:cs typeface="NikoshBAN" panose="02000000000000000000" pitchFamily="2" charset="0"/>
              </a:rPr>
              <a:t>পাঠ শিরোনাম </a:t>
            </a:r>
            <a:endParaRPr lang="en-US" sz="7200" b="1" dirty="0">
              <a:solidFill>
                <a:srgbClr val="00B05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777763" y="1930400"/>
            <a:ext cx="8596668" cy="4110962"/>
          </a:xfrm>
        </p:spPr>
        <p:txBody>
          <a:bodyPr/>
          <a:lstStyle/>
          <a:p>
            <a:endParaRPr lang="en-US" dirty="0"/>
          </a:p>
        </p:txBody>
      </p:sp>
      <p:sp>
        <p:nvSpPr>
          <p:cNvPr id="4" name="Rounded Rectangle 3"/>
          <p:cNvSpPr/>
          <p:nvPr/>
        </p:nvSpPr>
        <p:spPr>
          <a:xfrm>
            <a:off x="874116" y="1930400"/>
            <a:ext cx="8403961" cy="3980087"/>
          </a:xfrm>
          <a:prstGeom prst="roundRect">
            <a:avLst>
              <a:gd name="adj" fmla="val 17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66"/>
                </a:solidFill>
                <a:latin typeface="NikoshBAN" panose="02000000000000000000" pitchFamily="2" charset="0"/>
                <a:cs typeface="NikoshBAN" panose="02000000000000000000" pitchFamily="2" charset="0"/>
              </a:rPr>
              <a:t>নববর্ষ ও অন্যান্য উৎসব</a:t>
            </a:r>
          </a:p>
          <a:p>
            <a:pPr algn="ct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9111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2" y="609599"/>
            <a:ext cx="8654070" cy="1389681"/>
          </a:xfrm>
        </p:spPr>
        <p:txBody>
          <a:bodyPr>
            <a:normAutofit/>
          </a:bodyPr>
          <a:lstStyle/>
          <a:p>
            <a:pPr algn="ctr"/>
            <a:r>
              <a:rPr lang="bn-BD" sz="7200" b="1" i="1" dirty="0" smtClean="0">
                <a:solidFill>
                  <a:schemeClr val="accent2"/>
                </a:solidFill>
                <a:latin typeface="NikoshBAN" panose="02000000000000000000" pitchFamily="2" charset="0"/>
                <a:cs typeface="NikoshBAN" panose="02000000000000000000" pitchFamily="2" charset="0"/>
              </a:rPr>
              <a:t>শিখন -ফল</a:t>
            </a:r>
            <a:endParaRPr lang="en-US" sz="7200" b="1" u="sng" dirty="0">
              <a:solidFill>
                <a:schemeClr val="accent2"/>
              </a:solidFill>
              <a:latin typeface="NikoshBAN" panose="02000000000000000000" pitchFamily="2" charset="0"/>
              <a:cs typeface="NikoshBAN" panose="02000000000000000000" pitchFamily="2" charset="0"/>
            </a:endParaRPr>
          </a:p>
        </p:txBody>
      </p:sp>
      <p:sp>
        <p:nvSpPr>
          <p:cNvPr id="5" name="TextBox 4"/>
          <p:cNvSpPr txBox="1"/>
          <p:nvPr/>
        </p:nvSpPr>
        <p:spPr>
          <a:xfrm>
            <a:off x="798357" y="2264393"/>
            <a:ext cx="9886576" cy="3170099"/>
          </a:xfrm>
          <a:prstGeom prst="rect">
            <a:avLst/>
          </a:prstGeom>
          <a:noFill/>
        </p:spPr>
        <p:txBody>
          <a:bodyPr wrap="square" rtlCol="0">
            <a:spAutoFit/>
          </a:bodyPr>
          <a:lstStyle/>
          <a:p>
            <a:r>
              <a:rPr lang="bn-BD" sz="4800" dirty="0" smtClean="0">
                <a:solidFill>
                  <a:srgbClr val="0070C0"/>
                </a:solidFill>
                <a:latin typeface="NikoshBAN" panose="02000000000000000000" pitchFamily="2" charset="0"/>
                <a:cs typeface="NikoshBAN" panose="02000000000000000000" pitchFamily="2" charset="0"/>
              </a:rPr>
              <a:t>১৫.৪.১-  দেশের সামাজিক উৎসব গুলো বলতে পারবে।(নব বর্ষ ,পৌষ মেলা,নবান্ন উৎসব,ইতাদি)        </a:t>
            </a:r>
          </a:p>
          <a:p>
            <a:r>
              <a:rPr lang="bn-BD" sz="4800" dirty="0" smtClean="0">
                <a:solidFill>
                  <a:srgbClr val="0070C0"/>
                </a:solidFill>
                <a:latin typeface="NikoshBAN" panose="02000000000000000000" pitchFamily="2" charset="0"/>
                <a:cs typeface="NikoshBAN" panose="02000000000000000000" pitchFamily="2" charset="0"/>
              </a:rPr>
              <a:t>১৫.4.২-  </a:t>
            </a:r>
            <a:r>
              <a:rPr lang="en-US" sz="4800" dirty="0" err="1" smtClean="0">
                <a:solidFill>
                  <a:srgbClr val="0070C0"/>
                </a:solidFill>
                <a:latin typeface="NikoshBAN" panose="02000000000000000000" pitchFamily="2" charset="0"/>
                <a:cs typeface="NikoshBAN" panose="02000000000000000000" pitchFamily="2" charset="0"/>
              </a:rPr>
              <a:t>বিভিন্ন</a:t>
            </a:r>
            <a:r>
              <a:rPr lang="en-US" sz="4800" dirty="0" smtClean="0">
                <a:solidFill>
                  <a:srgbClr val="0070C0"/>
                </a:solidFill>
                <a:latin typeface="NikoshBAN" panose="02000000000000000000" pitchFamily="2" charset="0"/>
                <a:cs typeface="NikoshBAN" panose="02000000000000000000" pitchFamily="2" charset="0"/>
              </a:rPr>
              <a:t> </a:t>
            </a:r>
            <a:r>
              <a:rPr lang="en-US" sz="4800" dirty="0" err="1" smtClean="0">
                <a:solidFill>
                  <a:srgbClr val="0070C0"/>
                </a:solidFill>
                <a:latin typeface="NikoshBAN" panose="02000000000000000000" pitchFamily="2" charset="0"/>
                <a:cs typeface="NikoshBAN" panose="02000000000000000000" pitchFamily="2" charset="0"/>
              </a:rPr>
              <a:t>সামাজিক</a:t>
            </a:r>
            <a:r>
              <a:rPr lang="en-US" sz="4800" dirty="0" smtClean="0">
                <a:solidFill>
                  <a:srgbClr val="0070C0"/>
                </a:solidFill>
                <a:latin typeface="NikoshBAN" panose="02000000000000000000" pitchFamily="2" charset="0"/>
                <a:cs typeface="NikoshBAN" panose="02000000000000000000" pitchFamily="2" charset="0"/>
              </a:rPr>
              <a:t> </a:t>
            </a:r>
            <a:r>
              <a:rPr lang="en-US" sz="4800" dirty="0" err="1" smtClean="0">
                <a:solidFill>
                  <a:srgbClr val="0070C0"/>
                </a:solidFill>
                <a:latin typeface="NikoshBAN" panose="02000000000000000000" pitchFamily="2" charset="0"/>
                <a:cs typeface="NikoshBAN" panose="02000000000000000000" pitchFamily="2" charset="0"/>
              </a:rPr>
              <a:t>উৎসব</a:t>
            </a:r>
            <a:r>
              <a:rPr lang="en-US" sz="4800" dirty="0" smtClean="0">
                <a:solidFill>
                  <a:srgbClr val="0070C0"/>
                </a:solidFill>
                <a:latin typeface="NikoshBAN" panose="02000000000000000000" pitchFamily="2" charset="0"/>
                <a:cs typeface="NikoshBAN" panose="02000000000000000000" pitchFamily="2" charset="0"/>
              </a:rPr>
              <a:t> </a:t>
            </a:r>
            <a:r>
              <a:rPr lang="en-US" sz="4800" dirty="0" err="1" smtClean="0">
                <a:solidFill>
                  <a:srgbClr val="0070C0"/>
                </a:solidFill>
                <a:latin typeface="NikoshBAN" panose="02000000000000000000" pitchFamily="2" charset="0"/>
                <a:cs typeface="NikoshBAN" panose="02000000000000000000" pitchFamily="2" charset="0"/>
              </a:rPr>
              <a:t>অংশ</a:t>
            </a:r>
            <a:r>
              <a:rPr lang="en-US" sz="4800" dirty="0" smtClean="0">
                <a:solidFill>
                  <a:srgbClr val="0070C0"/>
                </a:solidFill>
                <a:latin typeface="NikoshBAN" panose="02000000000000000000" pitchFamily="2" charset="0"/>
                <a:cs typeface="NikoshBAN" panose="02000000000000000000" pitchFamily="2" charset="0"/>
              </a:rPr>
              <a:t> </a:t>
            </a:r>
            <a:r>
              <a:rPr lang="en-US" sz="4800" dirty="0" err="1" smtClean="0">
                <a:solidFill>
                  <a:srgbClr val="0070C0"/>
                </a:solidFill>
                <a:latin typeface="NikoshBAN" panose="02000000000000000000" pitchFamily="2" charset="0"/>
                <a:cs typeface="NikoshBAN" panose="02000000000000000000" pitchFamily="2" charset="0"/>
              </a:rPr>
              <a:t>গ্রহন</a:t>
            </a:r>
            <a:r>
              <a:rPr lang="en-US" sz="4800" dirty="0" smtClean="0">
                <a:solidFill>
                  <a:srgbClr val="0070C0"/>
                </a:solidFill>
                <a:latin typeface="NikoshBAN" panose="02000000000000000000" pitchFamily="2" charset="0"/>
                <a:cs typeface="NikoshBAN" panose="02000000000000000000" pitchFamily="2" charset="0"/>
              </a:rPr>
              <a:t> </a:t>
            </a:r>
            <a:r>
              <a:rPr lang="en-US" sz="4800" dirty="0" err="1" smtClean="0">
                <a:solidFill>
                  <a:srgbClr val="0070C0"/>
                </a:solidFill>
                <a:latin typeface="NikoshBAN" panose="02000000000000000000" pitchFamily="2" charset="0"/>
                <a:cs typeface="NikoshBAN" panose="02000000000000000000" pitchFamily="2" charset="0"/>
              </a:rPr>
              <a:t>করবে</a:t>
            </a:r>
            <a:r>
              <a:rPr lang="en-US" sz="4800" dirty="0" smtClean="0">
                <a:solidFill>
                  <a:srgbClr val="0070C0"/>
                </a:solidFill>
                <a:latin typeface="NikoshBAN" panose="02000000000000000000" pitchFamily="2" charset="0"/>
                <a:cs typeface="NikoshBAN" panose="02000000000000000000" pitchFamily="2" charset="0"/>
              </a:rPr>
              <a:t>।</a:t>
            </a:r>
            <a:endParaRPr lang="bn-BD" sz="4800" dirty="0">
              <a:solidFill>
                <a:srgbClr val="0070C0"/>
              </a:solidFill>
              <a:latin typeface="NikoshBAN" panose="02000000000000000000" pitchFamily="2" charset="0"/>
              <a:cs typeface="NikoshBAN" panose="02000000000000000000" pitchFamily="2" charset="0"/>
            </a:endParaRPr>
          </a:p>
          <a:p>
            <a:pPr algn="r"/>
            <a:endParaRPr lang="bn-BD" sz="2800" dirty="0" smtClean="0">
              <a:latin typeface="NikoshBAN" panose="02000000000000000000" pitchFamily="2" charset="0"/>
              <a:cs typeface="NikoshBAN" panose="02000000000000000000" pitchFamily="2" charset="0"/>
            </a:endParaRP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40243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sz="4400" b="1" dirty="0" smtClean="0"/>
              <a:t>পাঠ উপস্থাপন /</a:t>
            </a:r>
            <a:r>
              <a:rPr lang="bn-BD" sz="4400" b="1" dirty="0"/>
              <a:t>বিশ্লেষণ </a:t>
            </a:r>
            <a:endParaRPr lang="en-US" sz="44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966" y="1930401"/>
            <a:ext cx="4961963" cy="311879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9448" y="1815353"/>
            <a:ext cx="6477202" cy="3193500"/>
          </a:xfrm>
          <a:prstGeom prst="rect">
            <a:avLst/>
          </a:prstGeom>
        </p:spPr>
      </p:pic>
      <p:sp>
        <p:nvSpPr>
          <p:cNvPr id="6" name="TextBox 5"/>
          <p:cNvSpPr txBox="1"/>
          <p:nvPr/>
        </p:nvSpPr>
        <p:spPr>
          <a:xfrm>
            <a:off x="898902" y="5049194"/>
            <a:ext cx="4453028"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নবান্ন উৎসব</a:t>
            </a:r>
            <a:endParaRPr lang="en-US" sz="4400" dirty="0">
              <a:latin typeface="NikoshBAN" panose="02000000000000000000" pitchFamily="2" charset="0"/>
              <a:cs typeface="NikoshBAN" panose="02000000000000000000" pitchFamily="2" charset="0"/>
            </a:endParaRPr>
          </a:p>
        </p:txBody>
      </p:sp>
      <p:sp>
        <p:nvSpPr>
          <p:cNvPr id="8" name="TextBox 7"/>
          <p:cNvSpPr txBox="1"/>
          <p:nvPr/>
        </p:nvSpPr>
        <p:spPr>
          <a:xfrm>
            <a:off x="6369803" y="5291276"/>
            <a:ext cx="4463512" cy="923330"/>
          </a:xfrm>
          <a:prstGeom prst="rect">
            <a:avLst/>
          </a:prstGeom>
          <a:noFill/>
        </p:spPr>
        <p:txBody>
          <a:bodyPr wrap="square" rtlCol="0">
            <a:spAutoFit/>
          </a:bodyPr>
          <a:lstStyle/>
          <a:p>
            <a:pPr algn="ctr"/>
            <a:r>
              <a:rPr lang="bn-BD" sz="5400" dirty="0" smtClean="0">
                <a:latin typeface="NikoshBAN" panose="02000000000000000000" pitchFamily="2" charset="0"/>
                <a:cs typeface="NikoshBAN" panose="02000000000000000000" pitchFamily="2" charset="0"/>
              </a:rPr>
              <a:t>পিঠা উৎসব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6225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125E-6 3.7037E-6 L 0.04115 0.06805 C 0.04974 0.08333 0.06263 0.09166 0.07618 0.09166 C 0.09154 0.09166 0.10391 0.08333 0.1125 0.06805 L 0.15378 3.7037E-6 " pathEditMode="relative" rAng="0" ptsTypes="AAAAA">
                                      <p:cBhvr>
                                        <p:cTn id="6" dur="2000" fill="hold"/>
                                        <p:tgtEl>
                                          <p:spTgt spid="2"/>
                                        </p:tgtEl>
                                        <p:attrNameLst>
                                          <p:attrName>ppt_x</p:attrName>
                                          <p:attrName>ppt_y</p:attrName>
                                        </p:attrNameLst>
                                      </p:cBhvr>
                                      <p:rCtr x="7682" y="4583"/>
                                    </p:animMotion>
                                  </p:childTnLst>
                                </p:cTn>
                              </p:par>
                            </p:childTnLst>
                          </p:cTn>
                        </p:par>
                        <p:par>
                          <p:cTn id="7" fill="hold">
                            <p:stCondLst>
                              <p:cond delay="2000"/>
                            </p:stCondLst>
                            <p:childTnLst>
                              <p:par>
                                <p:cTn id="8" presetID="2" presetClass="entr" presetSubtype="4"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4" presetClass="entr" presetSubtype="16" repeatCount="indefinite" fill="hold" grpId="0" nodeType="afterEffect">
                                  <p:stCondLst>
                                    <p:cond delay="0"/>
                                  </p:stCondLst>
                                  <p:endCondLst>
                                    <p:cond evt="onNext" delay="0">
                                      <p:tgtEl>
                                        <p:sldTgt/>
                                      </p:tgtEl>
                                    </p:cond>
                                  </p:endCondLst>
                                  <p:childTnLst>
                                    <p:set>
                                      <p:cBhvr>
                                        <p:cTn id="25" dur="1" fill="hold">
                                          <p:stCondLst>
                                            <p:cond delay="0"/>
                                          </p:stCondLst>
                                        </p:cTn>
                                        <p:tgtEl>
                                          <p:spTgt spid="8"/>
                                        </p:tgtEl>
                                        <p:attrNameLst>
                                          <p:attrName>style.visibility</p:attrName>
                                        </p:attrNameLst>
                                      </p:cBhvr>
                                      <p:to>
                                        <p:strVal val="visible"/>
                                      </p:to>
                                    </p:set>
                                    <p:animEffect transition="in" filter="box(in)">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06" y="643413"/>
            <a:ext cx="5703376" cy="461051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0882" y="643413"/>
            <a:ext cx="6350000" cy="4610514"/>
          </a:xfrm>
          <a:prstGeom prst="rect">
            <a:avLst/>
          </a:prstGeom>
        </p:spPr>
      </p:pic>
      <p:sp>
        <p:nvSpPr>
          <p:cNvPr id="4" name="TextBox 3"/>
          <p:cNvSpPr txBox="1"/>
          <p:nvPr/>
        </p:nvSpPr>
        <p:spPr>
          <a:xfrm>
            <a:off x="387457" y="5424406"/>
            <a:ext cx="4231038" cy="707886"/>
          </a:xfrm>
          <a:prstGeom prst="rect">
            <a:avLst/>
          </a:prstGeom>
          <a:noFill/>
        </p:spPr>
        <p:txBody>
          <a:bodyPr wrap="square" rtlCol="0">
            <a:spAutoFit/>
          </a:bodyPr>
          <a:lstStyle/>
          <a:p>
            <a:pPr algn="ctr"/>
            <a:r>
              <a:rPr lang="bn-BD" sz="4000" dirty="0" smtClean="0">
                <a:latin typeface="NikoshBAN" panose="02000000000000000000" pitchFamily="2" charset="0"/>
                <a:cs typeface="NikoshBAN" panose="02000000000000000000" pitchFamily="2" charset="0"/>
              </a:rPr>
              <a:t>পান্তা ইলিশ</a:t>
            </a:r>
            <a:endParaRPr lang="en-US" sz="4000" dirty="0">
              <a:latin typeface="NikoshBAN" panose="02000000000000000000" pitchFamily="2" charset="0"/>
              <a:cs typeface="NikoshBAN" panose="02000000000000000000" pitchFamily="2" charset="0"/>
            </a:endParaRPr>
          </a:p>
        </p:txBody>
      </p:sp>
      <p:sp>
        <p:nvSpPr>
          <p:cNvPr id="5" name="TextBox 4"/>
          <p:cNvSpPr txBox="1"/>
          <p:nvPr/>
        </p:nvSpPr>
        <p:spPr>
          <a:xfrm>
            <a:off x="6509288" y="5393628"/>
            <a:ext cx="4711485" cy="769441"/>
          </a:xfrm>
          <a:prstGeom prst="rect">
            <a:avLst/>
          </a:prstGeom>
          <a:noFill/>
        </p:spPr>
        <p:txBody>
          <a:bodyPr wrap="square" rtlCol="0">
            <a:spAutoFit/>
          </a:bodyPr>
          <a:lstStyle/>
          <a:p>
            <a:pPr algn="ctr"/>
            <a:r>
              <a:rPr lang="bn-BD" sz="4400" dirty="0" smtClean="0">
                <a:latin typeface="NikoshBAN" panose="02000000000000000000" pitchFamily="2" charset="0"/>
                <a:cs typeface="NikoshBAN" panose="02000000000000000000" pitchFamily="2" charset="0"/>
              </a:rPr>
              <a:t>এসো হে বৈশাখ</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051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amond(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circle(in)">
                                      <p:cBhvr>
                                        <p:cTn id="24"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47" y="464950"/>
            <a:ext cx="5470902" cy="361110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6299" y="464950"/>
            <a:ext cx="5315917" cy="3611106"/>
          </a:xfrm>
          <a:prstGeom prst="rect">
            <a:avLst/>
          </a:prstGeom>
        </p:spPr>
      </p:pic>
      <p:sp>
        <p:nvSpPr>
          <p:cNvPr id="4" name="TextBox 3"/>
          <p:cNvSpPr txBox="1"/>
          <p:nvPr/>
        </p:nvSpPr>
        <p:spPr>
          <a:xfrm>
            <a:off x="480447" y="4742481"/>
            <a:ext cx="4262034" cy="830997"/>
          </a:xfrm>
          <a:prstGeom prst="rect">
            <a:avLst/>
          </a:prstGeom>
          <a:noFill/>
        </p:spPr>
        <p:txBody>
          <a:bodyPr wrap="square" rtlCol="0">
            <a:spAutoFit/>
          </a:bodyPr>
          <a:lstStyle/>
          <a:p>
            <a:pPr algn="ctr"/>
            <a:r>
              <a:rPr lang="bn-BD" sz="4800" dirty="0" smtClean="0">
                <a:latin typeface="NikoshBAN" panose="02000000000000000000" pitchFamily="2" charset="0"/>
                <a:cs typeface="NikoshBAN" panose="02000000000000000000" pitchFamily="2" charset="0"/>
              </a:rPr>
              <a:t>পিঠা মেলা</a:t>
            </a:r>
            <a:endParaRPr lang="en-US" sz="4800" dirty="0">
              <a:latin typeface="NikoshBAN" panose="02000000000000000000" pitchFamily="2" charset="0"/>
              <a:cs typeface="NikoshBAN" panose="02000000000000000000" pitchFamily="2" charset="0"/>
            </a:endParaRPr>
          </a:p>
        </p:txBody>
      </p:sp>
      <p:sp>
        <p:nvSpPr>
          <p:cNvPr id="5" name="TextBox 4"/>
          <p:cNvSpPr txBox="1"/>
          <p:nvPr/>
        </p:nvSpPr>
        <p:spPr>
          <a:xfrm>
            <a:off x="6958739" y="4326982"/>
            <a:ext cx="4200041" cy="830997"/>
          </a:xfrm>
          <a:prstGeom prst="rect">
            <a:avLst/>
          </a:prstGeom>
          <a:noFill/>
        </p:spPr>
        <p:txBody>
          <a:bodyPr wrap="square" rtlCol="0">
            <a:spAutoFit/>
          </a:bodyPr>
          <a:lstStyle/>
          <a:p>
            <a:pPr algn="ctr"/>
            <a:r>
              <a:rPr lang="bn-BD" sz="4800" dirty="0" smtClean="0">
                <a:latin typeface="NikoshBAN" panose="02000000000000000000" pitchFamily="2" charset="0"/>
                <a:cs typeface="NikoshBAN" panose="02000000000000000000" pitchFamily="2" charset="0"/>
              </a:rPr>
              <a:t>বসন্ত বরণ</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1888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53" presetClass="entr" presetSubtype="16" repeatCount="indefinite" fill="hold" grpId="0" nodeType="afterEffect">
                                  <p:stCondLst>
                                    <p:cond delay="0"/>
                                  </p:stCondLst>
                                  <p:endCondLst>
                                    <p:cond evt="onNext" delay="0">
                                      <p:tgtEl>
                                        <p:sldTgt/>
                                      </p:tgtEl>
                                    </p:cond>
                                  </p:end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1308" y="805912"/>
            <a:ext cx="9515960"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বাংলা নববর্ষ ও অন্যান্য উৎসব।</a:t>
            </a:r>
            <a:endParaRPr lang="en-US" sz="4400" dirty="0">
              <a:latin typeface="NikoshBAN" panose="02000000000000000000" pitchFamily="2" charset="0"/>
              <a:cs typeface="NikoshBAN" panose="02000000000000000000" pitchFamily="2" charset="0"/>
            </a:endParaRPr>
          </a:p>
        </p:txBody>
      </p:sp>
      <p:sp>
        <p:nvSpPr>
          <p:cNvPr id="8" name="TextBox 7"/>
          <p:cNvSpPr txBox="1"/>
          <p:nvPr/>
        </p:nvSpPr>
        <p:spPr>
          <a:xfrm>
            <a:off x="976393" y="1921789"/>
            <a:ext cx="9515960" cy="3477875"/>
          </a:xfrm>
          <a:prstGeom prst="rect">
            <a:avLst/>
          </a:prstGeom>
          <a:noFill/>
        </p:spPr>
        <p:txBody>
          <a:bodyPr wrap="square" rtlCol="0">
            <a:spAutoFit/>
          </a:bodyPr>
          <a:lstStyle/>
          <a:p>
            <a:pPr algn="just"/>
            <a:r>
              <a:rPr lang="bn-BD" sz="4400" dirty="0" smtClean="0">
                <a:latin typeface="NikoshBAN" panose="02000000000000000000" pitchFamily="2" charset="0"/>
                <a:cs typeface="NikoshBAN" panose="02000000000000000000" pitchFamily="2" charset="0"/>
              </a:rPr>
              <a:t>ছাত্র ছাত্রীদেরকে নিজেদের বই খুলতে বলব এবং তাদেরকে পড়তে বলব ।তার পর জোড়ায় জোড়ায় পড়বে।তার পর বই বন্ধ করতে বলে ছোট ছোট প্রশ্ন করব।খালি ঘর জিজ্ঞাসা করব।তার পর দলীয় কাজ দিব।৩টি দলে অংশগ্রহন করবে।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89706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346" y="640597"/>
            <a:ext cx="8596139" cy="1320800"/>
          </a:xfrm>
        </p:spPr>
        <p:txBody>
          <a:bodyPr/>
          <a:lstStyle/>
          <a:p>
            <a:pPr algn="ctr"/>
            <a:r>
              <a:rPr lang="bn-BD" sz="6000" b="1" dirty="0" smtClean="0">
                <a:solidFill>
                  <a:srgbClr val="7030A0"/>
                </a:solidFill>
                <a:latin typeface="NikoshBAN" panose="02000000000000000000" pitchFamily="2" charset="0"/>
                <a:cs typeface="NikoshBAN" panose="02000000000000000000" pitchFamily="2" charset="0"/>
              </a:rPr>
              <a:t>  দলীয়কাজ</a:t>
            </a:r>
            <a:endParaRPr lang="en-US" sz="7200" b="1" dirty="0">
              <a:latin typeface="NikoshBAN" panose="02000000000000000000" pitchFamily="2" charset="0"/>
              <a:cs typeface="NikoshBAN"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388326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8382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232" y="175647"/>
            <a:ext cx="8596668" cy="1320800"/>
          </a:xfrm>
        </p:spPr>
        <p:txBody>
          <a:bodyPr/>
          <a:lstStyle/>
          <a:p>
            <a:r>
              <a:rPr lang="bn-BD" sz="6000" b="1" dirty="0" smtClean="0">
                <a:solidFill>
                  <a:srgbClr val="0000CC"/>
                </a:solidFill>
              </a:rPr>
              <a:t>শ্রেণী মূল্যায়ন</a:t>
            </a:r>
            <a:r>
              <a:rPr lang="bn-BD" dirty="0" smtClean="0"/>
              <a:t> </a:t>
            </a:r>
            <a:endParaRPr lang="en-US" dirty="0"/>
          </a:p>
        </p:txBody>
      </p:sp>
      <p:sp>
        <p:nvSpPr>
          <p:cNvPr id="3" name="Content Placeholder 2"/>
          <p:cNvSpPr>
            <a:spLocks noGrp="1"/>
          </p:cNvSpPr>
          <p:nvPr>
            <p:ph idx="1"/>
          </p:nvPr>
        </p:nvSpPr>
        <p:spPr>
          <a:xfrm>
            <a:off x="592666" y="1320513"/>
            <a:ext cx="10346267" cy="5148020"/>
          </a:xfrm>
        </p:spPr>
        <p:txBody>
          <a:bodyPr>
            <a:noAutofit/>
          </a:bodyPr>
          <a:lstStyle/>
          <a:p>
            <a:pPr>
              <a:buFont typeface="+mj-lt"/>
              <a:buAutoNum type="arabicPeriod"/>
            </a:pPr>
            <a:r>
              <a:rPr lang="bn-BD" sz="4800" dirty="0" smtClean="0">
                <a:latin typeface="NikoshBAN" panose="02000000000000000000" pitchFamily="2" charset="0"/>
                <a:cs typeface="NikoshBAN" panose="02000000000000000000" pitchFamily="2" charset="0"/>
              </a:rPr>
              <a:t>পহেলা বৈশাখ আমরা কখন উদযাপন করি?বৈশাখ মাসের প্রথম দিনে। </a:t>
            </a:r>
          </a:p>
          <a:p>
            <a:pPr>
              <a:buFont typeface="+mj-lt"/>
              <a:buAutoNum type="arabicPeriod"/>
            </a:pPr>
            <a:r>
              <a:rPr lang="bn-BD" sz="4800" dirty="0" smtClean="0">
                <a:latin typeface="NikoshBAN" panose="02000000000000000000" pitchFamily="2" charset="0"/>
                <a:cs typeface="NikoshBAN" panose="02000000000000000000" pitchFamily="2" charset="0"/>
              </a:rPr>
              <a:t>হেমন্ত কালে আমরা কিসের উৎসব পালন করি?পিঠা উৎসব। </a:t>
            </a:r>
          </a:p>
          <a:p>
            <a:pPr>
              <a:buFont typeface="+mj-lt"/>
              <a:buAutoNum type="arabicPeriod"/>
            </a:pPr>
            <a:r>
              <a:rPr lang="bn-BD" sz="4800" dirty="0" smtClean="0">
                <a:latin typeface="NikoshBAN" panose="02000000000000000000" pitchFamily="2" charset="0"/>
                <a:cs typeface="NikoshBAN" panose="02000000000000000000" pitchFamily="2" charset="0"/>
              </a:rPr>
              <a:t> পহেলা বৈশাখে আমরা দল বেঁধে কোথায় যাই ?মেলায় যাই।</a:t>
            </a:r>
          </a:p>
          <a:p>
            <a:pPr>
              <a:buFont typeface="+mj-lt"/>
              <a:buAutoNum type="arabicPeriod"/>
            </a:pPr>
            <a:r>
              <a:rPr lang="bn-BD" sz="4800" dirty="0" smtClean="0">
                <a:latin typeface="NikoshBAN" panose="02000000000000000000" pitchFamily="2" charset="0"/>
                <a:cs typeface="NikoshBAN" panose="02000000000000000000" pitchFamily="2" charset="0"/>
              </a:rPr>
              <a:t>বসন্ত কালে _________ পাখি ডাকে।কোকিল ডাকে। </a:t>
            </a:r>
          </a:p>
        </p:txBody>
      </p:sp>
    </p:spTree>
    <p:extLst>
      <p:ext uri="{BB962C8B-B14F-4D97-AF65-F5344CB8AC3E}">
        <p14:creationId xmlns:p14="http://schemas.microsoft.com/office/powerpoint/2010/main" val="2569027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5400" b="1" dirty="0" smtClean="0">
                <a:solidFill>
                  <a:srgbClr val="FF0000"/>
                </a:solidFill>
              </a:rPr>
              <a:t>বাড়ীর কাজ ............</a:t>
            </a:r>
            <a:endParaRPr lang="en-US" sz="5400" b="1" dirty="0">
              <a:solidFill>
                <a:srgbClr val="FF0000"/>
              </a:solidFill>
            </a:endParaRPr>
          </a:p>
        </p:txBody>
      </p:sp>
      <p:sp>
        <p:nvSpPr>
          <p:cNvPr id="3" name="Content Placeholder 2"/>
          <p:cNvSpPr>
            <a:spLocks noGrp="1"/>
          </p:cNvSpPr>
          <p:nvPr>
            <p:ph idx="1"/>
          </p:nvPr>
        </p:nvSpPr>
        <p:spPr>
          <a:xfrm>
            <a:off x="408972" y="2114094"/>
            <a:ext cx="8778056" cy="3418801"/>
          </a:xfrm>
        </p:spPr>
        <p:txBody>
          <a:bodyPr>
            <a:normAutofit/>
          </a:bodyPr>
          <a:lstStyle/>
          <a:p>
            <a:pPr>
              <a:buFont typeface="+mj-lt"/>
              <a:buAutoNum type="arabicPeriod"/>
            </a:pPr>
            <a:r>
              <a:rPr lang="bn-BD" sz="5400" b="1" dirty="0" smtClean="0">
                <a:latin typeface="NikoshBAN" panose="02000000000000000000" pitchFamily="2" charset="0"/>
                <a:cs typeface="NikoshBAN" panose="02000000000000000000" pitchFamily="2" charset="0"/>
              </a:rPr>
              <a:t>পহেলা বৈশাখে আমরা কোথায় যাই ?  </a:t>
            </a:r>
          </a:p>
          <a:p>
            <a:pPr>
              <a:buFont typeface="+mj-lt"/>
              <a:buAutoNum type="arabicPeriod"/>
            </a:pPr>
            <a:r>
              <a:rPr lang="bn-BD" sz="5400" b="1" dirty="0">
                <a:latin typeface="NikoshBAN" panose="02000000000000000000" pitchFamily="2" charset="0"/>
                <a:cs typeface="NikoshBAN" panose="02000000000000000000" pitchFamily="2" charset="0"/>
              </a:rPr>
              <a:t> </a:t>
            </a:r>
            <a:r>
              <a:rPr lang="bn-BD" sz="5400" b="1" dirty="0" smtClean="0">
                <a:latin typeface="NikoshBAN" panose="02000000000000000000" pitchFamily="2" charset="0"/>
                <a:cs typeface="NikoshBAN" panose="02000000000000000000" pitchFamily="2" charset="0"/>
              </a:rPr>
              <a:t>বসন্ত কালে কিসের উৎসব পালন করি? </a:t>
            </a:r>
          </a:p>
        </p:txBody>
      </p:sp>
    </p:spTree>
    <p:extLst>
      <p:ext uri="{BB962C8B-B14F-4D97-AF65-F5344CB8AC3E}">
        <p14:creationId xmlns:p14="http://schemas.microsoft.com/office/powerpoint/2010/main" val="1027291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516534" cy="2404533"/>
          </a:xfrm>
        </p:spPr>
        <p:txBody>
          <a:bodyPr>
            <a:noAutofit/>
          </a:bodyPr>
          <a:lstStyle/>
          <a:p>
            <a:pPr marL="0" indent="0">
              <a:buNone/>
            </a:pPr>
            <a:r>
              <a:rPr lang="bn-BD" sz="16000" b="1" dirty="0" smtClean="0">
                <a:solidFill>
                  <a:srgbClr val="FF0000"/>
                </a:solidFill>
              </a:rPr>
              <a:t>ধ ন্য বা দ </a:t>
            </a:r>
            <a:endParaRPr lang="en-US" sz="16000" b="1" dirty="0">
              <a:solidFill>
                <a:srgbClr val="FF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8667" y="1134535"/>
            <a:ext cx="6249299" cy="5591478"/>
          </a:xfrm>
          <a:prstGeom prst="rect">
            <a:avLst/>
          </a:prstGeom>
        </p:spPr>
      </p:pic>
    </p:spTree>
    <p:extLst>
      <p:ext uri="{BB962C8B-B14F-4D97-AF65-F5344CB8AC3E}">
        <p14:creationId xmlns:p14="http://schemas.microsoft.com/office/powerpoint/2010/main" val="13542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7200" b="1" i="1" dirty="0" smtClean="0">
                <a:solidFill>
                  <a:srgbClr val="7030A0"/>
                </a:solidFill>
              </a:rPr>
              <a:t>শিক্ষক পরিচিতি</a:t>
            </a:r>
            <a:endParaRPr lang="en-US" sz="7200" b="1" i="1" dirty="0">
              <a:solidFill>
                <a:srgbClr val="7030A0"/>
              </a:solidFill>
            </a:endParaRPr>
          </a:p>
        </p:txBody>
      </p:sp>
      <p:sp>
        <p:nvSpPr>
          <p:cNvPr id="3" name="Content Placeholder 2"/>
          <p:cNvSpPr>
            <a:spLocks noGrp="1"/>
          </p:cNvSpPr>
          <p:nvPr>
            <p:ph idx="1"/>
          </p:nvPr>
        </p:nvSpPr>
        <p:spPr/>
        <p:txBody>
          <a:bodyPr>
            <a:normAutofit/>
          </a:bodyPr>
          <a:lstStyle/>
          <a:p>
            <a:pPr lvl="7"/>
            <a:endParaRPr lang="bn-BD" sz="1800" dirty="0" smtClean="0"/>
          </a:p>
          <a:p>
            <a:pPr lvl="7"/>
            <a:endParaRPr lang="bn-BD" sz="1800" dirty="0"/>
          </a:p>
          <a:p>
            <a:pPr lvl="7"/>
            <a:endParaRPr lang="bn-BD" sz="1800" dirty="0" smtClean="0"/>
          </a:p>
          <a:p>
            <a:pPr marL="3200400" lvl="7" indent="0">
              <a:buNone/>
            </a:pPr>
            <a:endParaRPr lang="bn-BD" sz="1800" dirty="0" smtClean="0"/>
          </a:p>
          <a:p>
            <a:pPr lvl="3"/>
            <a:r>
              <a:rPr lang="bn-BD" sz="3200" b="1" dirty="0" smtClean="0">
                <a:solidFill>
                  <a:srgbClr val="002060"/>
                </a:solidFill>
              </a:rPr>
              <a:t>মো</a:t>
            </a:r>
            <a:r>
              <a:rPr lang="bn-IN" sz="3200" b="1" smtClean="0">
                <a:solidFill>
                  <a:srgbClr val="002060"/>
                </a:solidFill>
              </a:rPr>
              <a:t>ঃ জাহাঙ্গীর হাছান</a:t>
            </a:r>
            <a:endParaRPr lang="bn-BD" sz="3200" b="1" dirty="0" smtClean="0">
              <a:solidFill>
                <a:srgbClr val="002060"/>
              </a:solidFill>
            </a:endParaRPr>
          </a:p>
          <a:p>
            <a:pPr lvl="3"/>
            <a:r>
              <a:rPr lang="bn-BD" sz="2800" b="1" dirty="0" smtClean="0"/>
              <a:t>সহকারী শিক্ষক</a:t>
            </a:r>
          </a:p>
          <a:p>
            <a:pPr lvl="5"/>
            <a:r>
              <a:rPr lang="bn-IN" sz="2800" b="1" dirty="0" smtClean="0">
                <a:solidFill>
                  <a:schemeClr val="accent2">
                    <a:lumMod val="50000"/>
                  </a:schemeClr>
                </a:solidFill>
              </a:rPr>
              <a:t>পিপুইয়া</a:t>
            </a:r>
            <a:r>
              <a:rPr lang="bn-BD" sz="2800" b="1" dirty="0" smtClean="0">
                <a:solidFill>
                  <a:schemeClr val="accent2">
                    <a:lumMod val="50000"/>
                  </a:schemeClr>
                </a:solidFill>
              </a:rPr>
              <a:t> </a:t>
            </a:r>
            <a:r>
              <a:rPr lang="bn-BD" sz="2800" b="1" dirty="0" smtClean="0">
                <a:solidFill>
                  <a:schemeClr val="accent2">
                    <a:lumMod val="50000"/>
                  </a:schemeClr>
                </a:solidFill>
              </a:rPr>
              <a:t>সরকারী প্রাথমিক বিদ্যালয়</a:t>
            </a:r>
          </a:p>
          <a:p>
            <a:pPr lvl="5"/>
            <a:r>
              <a:rPr lang="bn-IN" sz="2600" b="1" dirty="0" smtClean="0">
                <a:solidFill>
                  <a:schemeClr val="tx2">
                    <a:lumMod val="75000"/>
                  </a:schemeClr>
                </a:solidFill>
              </a:rPr>
              <a:t>চান্দিনা</a:t>
            </a:r>
            <a:r>
              <a:rPr lang="bn-BD" sz="2600" b="1" dirty="0" smtClean="0">
                <a:solidFill>
                  <a:schemeClr val="tx2">
                    <a:lumMod val="75000"/>
                  </a:schemeClr>
                </a:solidFill>
              </a:rPr>
              <a:t>, </a:t>
            </a:r>
            <a:r>
              <a:rPr lang="bn-BD" sz="2600" b="1" dirty="0" smtClean="0">
                <a:solidFill>
                  <a:schemeClr val="tx2">
                    <a:lumMod val="75000"/>
                  </a:schemeClr>
                </a:solidFill>
              </a:rPr>
              <a:t>কুমিল্লা</a:t>
            </a:r>
            <a:r>
              <a:rPr lang="bn-BD" sz="1800" b="1" dirty="0" smtClean="0">
                <a:solidFill>
                  <a:schemeClr val="tx2">
                    <a:lumMod val="75000"/>
                  </a:schemeClr>
                </a:solidFill>
              </a:rPr>
              <a:t> </a:t>
            </a:r>
            <a:r>
              <a:rPr lang="bn-BD" sz="1800" dirty="0" smtClean="0"/>
              <a:t> </a:t>
            </a:r>
            <a:endParaRPr lang="en-US" sz="1800" dirty="0"/>
          </a:p>
        </p:txBody>
      </p:sp>
    </p:spTree>
    <p:extLst>
      <p:ext uri="{BB962C8B-B14F-4D97-AF65-F5344CB8AC3E}">
        <p14:creationId xmlns:p14="http://schemas.microsoft.com/office/powerpoint/2010/main" val="99855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down)">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59077723"/>
              </p:ext>
            </p:extLst>
          </p:nvPr>
        </p:nvGraphicFramePr>
        <p:xfrm>
          <a:off x="677863" y="2160588"/>
          <a:ext cx="8596312" cy="4441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txBox="1">
            <a:spLocks noGrp="1"/>
          </p:cNvSpPr>
          <p:nvPr>
            <p:ph type="title"/>
          </p:nvPr>
        </p:nvSpPr>
        <p:spPr>
          <a:prstGeom prst="rect">
            <a:avLst/>
          </a:prstGeom>
          <a:solidFill>
            <a:srgbClr val="00B0F0"/>
          </a:solidFill>
        </p:spPr>
        <p:txBody>
          <a:bodyPr wrap="square" rtlCol="0">
            <a:spAutoFit/>
          </a:bodyPr>
          <a:lstStyle/>
          <a:p>
            <a:pPr algn="ctr"/>
            <a:r>
              <a:rPr lang="bn-BD" sz="6600" b="1" i="1" dirty="0">
                <a:solidFill>
                  <a:srgbClr val="FFFF00"/>
                </a:solidFill>
                <a:latin typeface="NikoshBAN" panose="02000000000000000000" pitchFamily="2" charset="0"/>
                <a:cs typeface="NikoshBAN" panose="02000000000000000000" pitchFamily="2" charset="0"/>
              </a:rPr>
              <a:t>পাঠ </a:t>
            </a:r>
            <a:r>
              <a:rPr lang="bn-BD" sz="6600" b="1" i="1" dirty="0" smtClean="0">
                <a:solidFill>
                  <a:srgbClr val="FFFF00"/>
                </a:solidFill>
                <a:latin typeface="NikoshBAN" panose="02000000000000000000" pitchFamily="2" charset="0"/>
                <a:cs typeface="NikoshBAN" panose="02000000000000000000" pitchFamily="2" charset="0"/>
              </a:rPr>
              <a:t>পরিচিতি</a:t>
            </a:r>
            <a:endParaRPr lang="en-US" sz="6600" b="1" i="1"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7744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592" y="581026"/>
            <a:ext cx="6800851" cy="1320800"/>
          </a:xfrm>
        </p:spPr>
        <p:txBody>
          <a:bodyPr/>
          <a:lstStyle/>
          <a:p>
            <a:pPr algn="ctr"/>
            <a:r>
              <a:rPr lang="bn-BD" dirty="0" smtClean="0"/>
              <a:t>পান্তা ইলিশ</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8394" y="2160588"/>
            <a:ext cx="5175249" cy="3881437"/>
          </a:xfrm>
        </p:spPr>
      </p:pic>
    </p:spTree>
    <p:extLst>
      <p:ext uri="{BB962C8B-B14F-4D97-AF65-F5344CB8AC3E}">
        <p14:creationId xmlns:p14="http://schemas.microsoft.com/office/powerpoint/2010/main" val="424711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363" y="609601"/>
            <a:ext cx="6803756" cy="723254"/>
          </a:xfrm>
        </p:spPr>
        <p:txBody>
          <a:bodyPr>
            <a:normAutofit fontScale="90000"/>
          </a:bodyPr>
          <a:lstStyle/>
          <a:p>
            <a:r>
              <a:rPr lang="bn-BD" dirty="0" smtClean="0"/>
              <a:t>                     </a:t>
            </a:r>
            <a:r>
              <a:rPr lang="bn-BD" sz="4400" b="1" dirty="0" smtClean="0"/>
              <a:t>নৃত্য</a:t>
            </a:r>
            <a:r>
              <a:rPr lang="bn-BD"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487837"/>
            <a:ext cx="7807680" cy="5168685"/>
          </a:xfrm>
        </p:spPr>
      </p:pic>
    </p:spTree>
    <p:extLst>
      <p:ext uri="{BB962C8B-B14F-4D97-AF65-F5344CB8AC3E}">
        <p14:creationId xmlns:p14="http://schemas.microsoft.com/office/powerpoint/2010/main" val="238075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ox(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
            <a:ext cx="9045402" cy="1005840"/>
          </a:xfrm>
        </p:spPr>
        <p:txBody>
          <a:bodyPr>
            <a:normAutofit/>
          </a:bodyPr>
          <a:lstStyle/>
          <a:p>
            <a:r>
              <a:rPr lang="en-US" sz="6000" b="1" i="1" dirty="0">
                <a:solidFill>
                  <a:schemeClr val="accent4"/>
                </a:solidFill>
              </a:rPr>
              <a:t>সঙ্গীতানুষ্ঠান</a:t>
            </a:r>
            <a:endParaRPr lang="en-US" sz="6000" dirty="0">
              <a:solidFill>
                <a:schemeClr val="accent4"/>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7067" y="1623060"/>
            <a:ext cx="9120533" cy="5234940"/>
          </a:xfrm>
        </p:spPr>
      </p:pic>
    </p:spTree>
    <p:extLst>
      <p:ext uri="{BB962C8B-B14F-4D97-AF65-F5344CB8AC3E}">
        <p14:creationId xmlns:p14="http://schemas.microsoft.com/office/powerpoint/2010/main" val="75410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7" presetClass="emph" presetSubtype="0" fill="remove" grpId="1" nodeType="clickEffect">
                                  <p:stCondLst>
                                    <p:cond delay="0"/>
                                  </p:stCondLst>
                                  <p:childTnLst>
                                    <p:animClr clrSpc="rgb" dir="cw">
                                      <p:cBhvr override="childStyle">
                                        <p:cTn id="21" dur="250" autoRev="1" fill="remove"/>
                                        <p:tgtEl>
                                          <p:spTgt spid="2"/>
                                        </p:tgtEl>
                                        <p:attrNameLst>
                                          <p:attrName>style.color</p:attrName>
                                        </p:attrNameLst>
                                      </p:cBhvr>
                                      <p:to>
                                        <a:schemeClr val="bg1"/>
                                      </p:to>
                                    </p:animClr>
                                    <p:animClr clrSpc="rgb" dir="cw">
                                      <p:cBhvr>
                                        <p:cTn id="22" dur="250" autoRev="1" fill="remove"/>
                                        <p:tgtEl>
                                          <p:spTgt spid="2"/>
                                        </p:tgtEl>
                                        <p:attrNameLst>
                                          <p:attrName>fillcolor</p:attrName>
                                        </p:attrNameLst>
                                      </p:cBhvr>
                                      <p:to>
                                        <a:schemeClr val="bg1"/>
                                      </p:to>
                                    </p:animClr>
                                    <p:set>
                                      <p:cBhvr>
                                        <p:cTn id="23" dur="250" autoRev="1" fill="remove"/>
                                        <p:tgtEl>
                                          <p:spTgt spid="2"/>
                                        </p:tgtEl>
                                        <p:attrNameLst>
                                          <p:attrName>fill.type</p:attrName>
                                        </p:attrNameLst>
                                      </p:cBhvr>
                                      <p:to>
                                        <p:strVal val="solid"/>
                                      </p:to>
                                    </p:set>
                                    <p:set>
                                      <p:cBhvr>
                                        <p:cTn id="24"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3" y="304800"/>
            <a:ext cx="4301067" cy="1134533"/>
          </a:xfrm>
        </p:spPr>
        <p:txBody>
          <a:bodyPr/>
          <a:lstStyle/>
          <a:p>
            <a:r>
              <a:rPr lang="bn-BD" sz="4400" b="1" dirty="0" smtClean="0"/>
              <a:t>পহেলা বৈশা</a:t>
            </a:r>
            <a:r>
              <a:rPr lang="bn-BD" sz="4400" b="1" dirty="0"/>
              <a:t>খ</a:t>
            </a:r>
            <a:r>
              <a:rPr lang="bn-BD" dirty="0" smtClean="0"/>
              <a:t>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69066" y="1669522"/>
            <a:ext cx="7691351" cy="4662223"/>
          </a:xfrm>
        </p:spPr>
      </p:pic>
    </p:spTree>
    <p:extLst>
      <p:ext uri="{BB962C8B-B14F-4D97-AF65-F5344CB8AC3E}">
        <p14:creationId xmlns:p14="http://schemas.microsoft.com/office/powerpoint/2010/main" val="51870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7601" y="1270000"/>
            <a:ext cx="8156700" cy="5424207"/>
          </a:xfrm>
        </p:spPr>
      </p:pic>
      <p:sp>
        <p:nvSpPr>
          <p:cNvPr id="2" name="TextBox 1"/>
          <p:cNvSpPr txBox="1"/>
          <p:nvPr/>
        </p:nvSpPr>
        <p:spPr>
          <a:xfrm>
            <a:off x="254000" y="162004"/>
            <a:ext cx="7179734" cy="1107996"/>
          </a:xfrm>
          <a:prstGeom prst="rect">
            <a:avLst/>
          </a:prstGeom>
          <a:noFill/>
        </p:spPr>
        <p:txBody>
          <a:bodyPr wrap="square" rtlCol="0">
            <a:spAutoFit/>
          </a:bodyPr>
          <a:lstStyle/>
          <a:p>
            <a:r>
              <a:rPr lang="bn-BD" sz="6600" dirty="0" smtClean="0">
                <a:solidFill>
                  <a:srgbClr val="FF0000"/>
                </a:solidFill>
                <a:latin typeface="NikoshBAN" panose="02000000000000000000" pitchFamily="2" charset="0"/>
                <a:cs typeface="NikoshBAN" panose="02000000000000000000" pitchFamily="2" charset="0"/>
              </a:rPr>
              <a:t>মঙ্গল শোভাযাত্রা</a:t>
            </a:r>
            <a:endParaRPr lang="en-US" sz="6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656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43" y="384014"/>
            <a:ext cx="6098159" cy="886847"/>
          </a:xfrm>
        </p:spPr>
        <p:txBody>
          <a:bodyPr>
            <a:normAutofit fontScale="90000"/>
          </a:bodyPr>
          <a:lstStyle/>
          <a:p>
            <a:pPr algn="ctr"/>
            <a:r>
              <a:rPr lang="bn-BD" sz="7200" b="1" dirty="0" smtClean="0">
                <a:solidFill>
                  <a:schemeClr val="accent5">
                    <a:lumMod val="75000"/>
                  </a:schemeClr>
                </a:solidFill>
                <a:latin typeface="NikoshBAN" panose="02000000000000000000" pitchFamily="2" charset="0"/>
                <a:cs typeface="NikoshBAN" panose="02000000000000000000" pitchFamily="2" charset="0"/>
              </a:rPr>
              <a:t>পিঠা উৎসব</a:t>
            </a:r>
            <a:endParaRPr lang="en-US" sz="7200" b="1" dirty="0">
              <a:solidFill>
                <a:schemeClr val="accent5">
                  <a:lumMod val="75000"/>
                </a:schemeClr>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1543" y="1704814"/>
            <a:ext cx="8174931" cy="5190432"/>
          </a:xfrm>
        </p:spPr>
      </p:pic>
    </p:spTree>
    <p:extLst>
      <p:ext uri="{BB962C8B-B14F-4D97-AF65-F5344CB8AC3E}">
        <p14:creationId xmlns:p14="http://schemas.microsoft.com/office/powerpoint/2010/main" val="376267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1536</TotalTime>
  <Words>207</Words>
  <Application>Microsoft Office PowerPoint</Application>
  <PresentationFormat>Widescreen</PresentationFormat>
  <Paragraphs>51</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NikoshBAN</vt:lpstr>
      <vt:lpstr>Trebuchet MS</vt:lpstr>
      <vt:lpstr>Vrinda</vt:lpstr>
      <vt:lpstr>Wingdings 3</vt:lpstr>
      <vt:lpstr>Facet</vt:lpstr>
      <vt:lpstr>স্বাগতম</vt:lpstr>
      <vt:lpstr>শিক্ষক পরিচিতি</vt:lpstr>
      <vt:lpstr>পাঠ পরিচিতি</vt:lpstr>
      <vt:lpstr>পান্তা ইলিশ</vt:lpstr>
      <vt:lpstr>                     নৃত্য </vt:lpstr>
      <vt:lpstr>সঙ্গীতানুষ্ঠান</vt:lpstr>
      <vt:lpstr>পহেলা বৈশাখ </vt:lpstr>
      <vt:lpstr>PowerPoint Presentation</vt:lpstr>
      <vt:lpstr>পিঠা উৎসব</vt:lpstr>
      <vt:lpstr>পাঠ শিরোনাম </vt:lpstr>
      <vt:lpstr>শিখন -ফল</vt:lpstr>
      <vt:lpstr>পাঠ উপস্থাপন /বিশ্লেষণ </vt:lpstr>
      <vt:lpstr>PowerPoint Presentation</vt:lpstr>
      <vt:lpstr>PowerPoint Presentation</vt:lpstr>
      <vt:lpstr>PowerPoint Presentation</vt:lpstr>
      <vt:lpstr>  দলীয়কাজ</vt:lpstr>
      <vt:lpstr>শ্রেণী মূল্যায়ন </vt:lpstr>
      <vt:lpstr>বাড়ীর কাজ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FARDOUSE AKTER ASHADNAGOR GOVT SCHOOL</dc:title>
  <dc:creator>Dpe</dc:creator>
  <cp:lastModifiedBy>Windows User</cp:lastModifiedBy>
  <cp:revision>150</cp:revision>
  <dcterms:created xsi:type="dcterms:W3CDTF">2018-04-09T03:29:25Z</dcterms:created>
  <dcterms:modified xsi:type="dcterms:W3CDTF">2020-10-20T08:18:52Z</dcterms:modified>
</cp:coreProperties>
</file>