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33934">
            <a:off x="525290" y="500120"/>
            <a:ext cx="7560020" cy="5171961"/>
          </a:xfrm>
          <a:prstGeom prst="rect">
            <a:avLst/>
          </a:prstGeom>
          <a:noFill/>
        </p:spPr>
        <p:txBody>
          <a:bodyPr wrap="square" rtlCol="0" anchor="ctr">
            <a:prstTxWarp prst="textWave2">
              <a:avLst>
                <a:gd name="adj1" fmla="val 12500"/>
                <a:gd name="adj2" fmla="val 1076"/>
              </a:avLst>
            </a:prstTxWarp>
            <a:spAutoFit/>
          </a:bodyPr>
          <a:lstStyle/>
          <a:p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সবাইকে লাল গোলাপের শুভেচ্ছা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781550" cy="4765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7886" y="990600"/>
            <a:ext cx="18941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582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0047"/>
            <a:ext cx="3733801" cy="3564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30046"/>
            <a:ext cx="3733801" cy="3564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799" y="639580"/>
            <a:ext cx="25907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067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945005"/>
            <a:ext cx="2133600" cy="2057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03095" y="3683645"/>
            <a:ext cx="2133600" cy="2057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" y="3683645"/>
            <a:ext cx="2133600" cy="2057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679" y="990600"/>
            <a:ext cx="2895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644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0571" y="457200"/>
            <a:ext cx="4343400" cy="5486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89914" y="228600"/>
            <a:ext cx="2743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945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9514" y="0"/>
            <a:ext cx="4151086" cy="3429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38200" y="3657600"/>
            <a:ext cx="4114800" cy="3505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7328" y="205040"/>
            <a:ext cx="3124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097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457200"/>
            <a:ext cx="2743200" cy="265974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514" y="3733800"/>
            <a:ext cx="2743200" cy="265974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1295400"/>
            <a:ext cx="2743200" cy="265974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228600"/>
            <a:ext cx="3200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215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6456" y="-29029"/>
            <a:ext cx="4191000" cy="1476829"/>
          </a:xfrm>
          <a:prstGeom prst="roundRect">
            <a:avLst/>
          </a:prstGeom>
          <a:solidFill>
            <a:srgbClr val="00B0F0"/>
          </a:solidFill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37" y="2590800"/>
            <a:ext cx="4252675" cy="395514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89778" y="3691052"/>
            <a:ext cx="948872" cy="9257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81075" y="3991207"/>
            <a:ext cx="990600" cy="9552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3278658">
            <a:off x="2130588" y="4172402"/>
            <a:ext cx="1140446" cy="1201057"/>
          </a:xfrm>
          <a:custGeom>
            <a:avLst/>
            <a:gdLst>
              <a:gd name="connsiteX0" fmla="*/ 214247 w 1292844"/>
              <a:gd name="connsiteY0" fmla="*/ 769257 h 1063233"/>
              <a:gd name="connsiteX1" fmla="*/ 214247 w 1292844"/>
              <a:gd name="connsiteY1" fmla="*/ 769257 h 1063233"/>
              <a:gd name="connsiteX2" fmla="*/ 315847 w 1292844"/>
              <a:gd name="connsiteY2" fmla="*/ 696685 h 1063233"/>
              <a:gd name="connsiteX3" fmla="*/ 373904 w 1292844"/>
              <a:gd name="connsiteY3" fmla="*/ 624114 h 1063233"/>
              <a:gd name="connsiteX4" fmla="*/ 417447 w 1292844"/>
              <a:gd name="connsiteY4" fmla="*/ 580571 h 1063233"/>
              <a:gd name="connsiteX5" fmla="*/ 490018 w 1292844"/>
              <a:gd name="connsiteY5" fmla="*/ 493485 h 1063233"/>
              <a:gd name="connsiteX6" fmla="*/ 519047 w 1292844"/>
              <a:gd name="connsiteY6" fmla="*/ 449942 h 1063233"/>
              <a:gd name="connsiteX7" fmla="*/ 606132 w 1292844"/>
              <a:gd name="connsiteY7" fmla="*/ 391885 h 1063233"/>
              <a:gd name="connsiteX8" fmla="*/ 693218 w 1292844"/>
              <a:gd name="connsiteY8" fmla="*/ 319314 h 1063233"/>
              <a:gd name="connsiteX9" fmla="*/ 736761 w 1292844"/>
              <a:gd name="connsiteY9" fmla="*/ 304800 h 1063233"/>
              <a:gd name="connsiteX10" fmla="*/ 765790 w 1292844"/>
              <a:gd name="connsiteY10" fmla="*/ 261257 h 1063233"/>
              <a:gd name="connsiteX11" fmla="*/ 809332 w 1292844"/>
              <a:gd name="connsiteY11" fmla="*/ 246742 h 1063233"/>
              <a:gd name="connsiteX12" fmla="*/ 852875 w 1292844"/>
              <a:gd name="connsiteY12" fmla="*/ 217714 h 1063233"/>
              <a:gd name="connsiteX13" fmla="*/ 910932 w 1292844"/>
              <a:gd name="connsiteY13" fmla="*/ 159657 h 1063233"/>
              <a:gd name="connsiteX14" fmla="*/ 954475 w 1292844"/>
              <a:gd name="connsiteY14" fmla="*/ 130628 h 1063233"/>
              <a:gd name="connsiteX15" fmla="*/ 1041561 w 1292844"/>
              <a:gd name="connsiteY15" fmla="*/ 58057 h 1063233"/>
              <a:gd name="connsiteX16" fmla="*/ 1099618 w 1292844"/>
              <a:gd name="connsiteY16" fmla="*/ 14514 h 1063233"/>
              <a:gd name="connsiteX17" fmla="*/ 1172190 w 1292844"/>
              <a:gd name="connsiteY17" fmla="*/ 0 h 1063233"/>
              <a:gd name="connsiteX18" fmla="*/ 1273790 w 1292844"/>
              <a:gd name="connsiteY18" fmla="*/ 29028 h 1063233"/>
              <a:gd name="connsiteX19" fmla="*/ 1201218 w 1292844"/>
              <a:gd name="connsiteY19" fmla="*/ 174171 h 1063233"/>
              <a:gd name="connsiteX20" fmla="*/ 1157675 w 1292844"/>
              <a:gd name="connsiteY20" fmla="*/ 203200 h 1063233"/>
              <a:gd name="connsiteX21" fmla="*/ 1099618 w 1292844"/>
              <a:gd name="connsiteY21" fmla="*/ 362857 h 1063233"/>
              <a:gd name="connsiteX22" fmla="*/ 998018 w 1292844"/>
              <a:gd name="connsiteY22" fmla="*/ 464457 h 1063233"/>
              <a:gd name="connsiteX23" fmla="*/ 954475 w 1292844"/>
              <a:gd name="connsiteY23" fmla="*/ 508000 h 1063233"/>
              <a:gd name="connsiteX24" fmla="*/ 881904 w 1292844"/>
              <a:gd name="connsiteY24" fmla="*/ 595085 h 1063233"/>
              <a:gd name="connsiteX25" fmla="*/ 867390 w 1292844"/>
              <a:gd name="connsiteY25" fmla="*/ 638628 h 1063233"/>
              <a:gd name="connsiteX26" fmla="*/ 780304 w 1292844"/>
              <a:gd name="connsiteY26" fmla="*/ 696685 h 1063233"/>
              <a:gd name="connsiteX27" fmla="*/ 765790 w 1292844"/>
              <a:gd name="connsiteY27" fmla="*/ 740228 h 1063233"/>
              <a:gd name="connsiteX28" fmla="*/ 722247 w 1292844"/>
              <a:gd name="connsiteY28" fmla="*/ 754742 h 1063233"/>
              <a:gd name="connsiteX29" fmla="*/ 635161 w 1292844"/>
              <a:gd name="connsiteY29" fmla="*/ 812800 h 1063233"/>
              <a:gd name="connsiteX30" fmla="*/ 548075 w 1292844"/>
              <a:gd name="connsiteY30" fmla="*/ 841828 h 1063233"/>
              <a:gd name="connsiteX31" fmla="*/ 519047 w 1292844"/>
              <a:gd name="connsiteY31" fmla="*/ 885371 h 1063233"/>
              <a:gd name="connsiteX32" fmla="*/ 359390 w 1292844"/>
              <a:gd name="connsiteY32" fmla="*/ 914400 h 1063233"/>
              <a:gd name="connsiteX33" fmla="*/ 330361 w 1292844"/>
              <a:gd name="connsiteY33" fmla="*/ 957942 h 1063233"/>
              <a:gd name="connsiteX34" fmla="*/ 214247 w 1292844"/>
              <a:gd name="connsiteY34" fmla="*/ 1030514 h 1063233"/>
              <a:gd name="connsiteX35" fmla="*/ 170704 w 1292844"/>
              <a:gd name="connsiteY35" fmla="*/ 1059542 h 1063233"/>
              <a:gd name="connsiteX36" fmla="*/ 11047 w 1292844"/>
              <a:gd name="connsiteY36" fmla="*/ 1045028 h 1063233"/>
              <a:gd name="connsiteX37" fmla="*/ 25561 w 1292844"/>
              <a:gd name="connsiteY37" fmla="*/ 943428 h 1063233"/>
              <a:gd name="connsiteX38" fmla="*/ 69104 w 1292844"/>
              <a:gd name="connsiteY38" fmla="*/ 899885 h 1063233"/>
              <a:gd name="connsiteX39" fmla="*/ 98132 w 1292844"/>
              <a:gd name="connsiteY39" fmla="*/ 856342 h 1063233"/>
              <a:gd name="connsiteX40" fmla="*/ 141675 w 1292844"/>
              <a:gd name="connsiteY40" fmla="*/ 827314 h 1063233"/>
              <a:gd name="connsiteX41" fmla="*/ 185218 w 1292844"/>
              <a:gd name="connsiteY41" fmla="*/ 783771 h 1063233"/>
              <a:gd name="connsiteX42" fmla="*/ 286818 w 1292844"/>
              <a:gd name="connsiteY42" fmla="*/ 754742 h 1063233"/>
              <a:gd name="connsiteX43" fmla="*/ 286818 w 1292844"/>
              <a:gd name="connsiteY43" fmla="*/ 754742 h 1063233"/>
              <a:gd name="connsiteX44" fmla="*/ 286818 w 1292844"/>
              <a:gd name="connsiteY44" fmla="*/ 725714 h 106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92844" h="1063233">
                <a:moveTo>
                  <a:pt x="214247" y="769257"/>
                </a:moveTo>
                <a:lnTo>
                  <a:pt x="214247" y="769257"/>
                </a:lnTo>
                <a:cubicBezTo>
                  <a:pt x="248114" y="745066"/>
                  <a:pt x="285051" y="724681"/>
                  <a:pt x="315847" y="696685"/>
                </a:cubicBezTo>
                <a:cubicBezTo>
                  <a:pt x="338769" y="675846"/>
                  <a:pt x="353504" y="647428"/>
                  <a:pt x="373904" y="624114"/>
                </a:cubicBezTo>
                <a:cubicBezTo>
                  <a:pt x="387421" y="608666"/>
                  <a:pt x="402933" y="595085"/>
                  <a:pt x="417447" y="580571"/>
                </a:cubicBezTo>
                <a:cubicBezTo>
                  <a:pt x="479720" y="456022"/>
                  <a:pt x="407958" y="575545"/>
                  <a:pt x="490018" y="493485"/>
                </a:cubicBezTo>
                <a:cubicBezTo>
                  <a:pt x="502353" y="481150"/>
                  <a:pt x="505919" y="461429"/>
                  <a:pt x="519047" y="449942"/>
                </a:cubicBezTo>
                <a:cubicBezTo>
                  <a:pt x="545303" y="426968"/>
                  <a:pt x="581463" y="416554"/>
                  <a:pt x="606132" y="391885"/>
                </a:cubicBezTo>
                <a:cubicBezTo>
                  <a:pt x="638233" y="359784"/>
                  <a:pt x="652802" y="339521"/>
                  <a:pt x="693218" y="319314"/>
                </a:cubicBezTo>
                <a:cubicBezTo>
                  <a:pt x="706902" y="312472"/>
                  <a:pt x="722247" y="309638"/>
                  <a:pt x="736761" y="304800"/>
                </a:cubicBezTo>
                <a:cubicBezTo>
                  <a:pt x="746437" y="290286"/>
                  <a:pt x="752169" y="272154"/>
                  <a:pt x="765790" y="261257"/>
                </a:cubicBezTo>
                <a:cubicBezTo>
                  <a:pt x="777737" y="251700"/>
                  <a:pt x="795648" y="253584"/>
                  <a:pt x="809332" y="246742"/>
                </a:cubicBezTo>
                <a:cubicBezTo>
                  <a:pt x="824934" y="238941"/>
                  <a:pt x="839631" y="229066"/>
                  <a:pt x="852875" y="217714"/>
                </a:cubicBezTo>
                <a:cubicBezTo>
                  <a:pt x="873655" y="199903"/>
                  <a:pt x="890152" y="177468"/>
                  <a:pt x="910932" y="159657"/>
                </a:cubicBezTo>
                <a:cubicBezTo>
                  <a:pt x="924177" y="148304"/>
                  <a:pt x="941074" y="141795"/>
                  <a:pt x="954475" y="130628"/>
                </a:cubicBezTo>
                <a:cubicBezTo>
                  <a:pt x="1117113" y="-4904"/>
                  <a:pt x="890211" y="166164"/>
                  <a:pt x="1041561" y="58057"/>
                </a:cubicBezTo>
                <a:cubicBezTo>
                  <a:pt x="1061246" y="43997"/>
                  <a:pt x="1077512" y="24339"/>
                  <a:pt x="1099618" y="14514"/>
                </a:cubicBezTo>
                <a:cubicBezTo>
                  <a:pt x="1122161" y="4495"/>
                  <a:pt x="1147999" y="4838"/>
                  <a:pt x="1172190" y="0"/>
                </a:cubicBezTo>
                <a:cubicBezTo>
                  <a:pt x="1206057" y="9676"/>
                  <a:pt x="1259215" y="-3037"/>
                  <a:pt x="1273790" y="29028"/>
                </a:cubicBezTo>
                <a:cubicBezTo>
                  <a:pt x="1326993" y="146076"/>
                  <a:pt x="1257734" y="155333"/>
                  <a:pt x="1201218" y="174171"/>
                </a:cubicBezTo>
                <a:cubicBezTo>
                  <a:pt x="1186704" y="183847"/>
                  <a:pt x="1166920" y="188407"/>
                  <a:pt x="1157675" y="203200"/>
                </a:cubicBezTo>
                <a:cubicBezTo>
                  <a:pt x="1132292" y="243813"/>
                  <a:pt x="1129892" y="322492"/>
                  <a:pt x="1099618" y="362857"/>
                </a:cubicBezTo>
                <a:cubicBezTo>
                  <a:pt x="1070881" y="401173"/>
                  <a:pt x="1031885" y="430590"/>
                  <a:pt x="998018" y="464457"/>
                </a:cubicBezTo>
                <a:cubicBezTo>
                  <a:pt x="983504" y="478971"/>
                  <a:pt x="965861" y="490921"/>
                  <a:pt x="954475" y="508000"/>
                </a:cubicBezTo>
                <a:cubicBezTo>
                  <a:pt x="914061" y="568621"/>
                  <a:pt x="937782" y="539207"/>
                  <a:pt x="881904" y="595085"/>
                </a:cubicBezTo>
                <a:cubicBezTo>
                  <a:pt x="877066" y="609599"/>
                  <a:pt x="878208" y="627810"/>
                  <a:pt x="867390" y="638628"/>
                </a:cubicBezTo>
                <a:cubicBezTo>
                  <a:pt x="842720" y="663298"/>
                  <a:pt x="780304" y="696685"/>
                  <a:pt x="780304" y="696685"/>
                </a:cubicBezTo>
                <a:cubicBezTo>
                  <a:pt x="775466" y="711199"/>
                  <a:pt x="776608" y="729410"/>
                  <a:pt x="765790" y="740228"/>
                </a:cubicBezTo>
                <a:cubicBezTo>
                  <a:pt x="754972" y="751046"/>
                  <a:pt x="735621" y="747312"/>
                  <a:pt x="722247" y="754742"/>
                </a:cubicBezTo>
                <a:cubicBezTo>
                  <a:pt x="691749" y="771685"/>
                  <a:pt x="668259" y="801768"/>
                  <a:pt x="635161" y="812800"/>
                </a:cubicBezTo>
                <a:lnTo>
                  <a:pt x="548075" y="841828"/>
                </a:lnTo>
                <a:cubicBezTo>
                  <a:pt x="538399" y="856342"/>
                  <a:pt x="534193" y="876716"/>
                  <a:pt x="519047" y="885371"/>
                </a:cubicBezTo>
                <a:cubicBezTo>
                  <a:pt x="510698" y="890142"/>
                  <a:pt x="359773" y="914336"/>
                  <a:pt x="359390" y="914400"/>
                </a:cubicBezTo>
                <a:cubicBezTo>
                  <a:pt x="349714" y="928914"/>
                  <a:pt x="342696" y="945607"/>
                  <a:pt x="330361" y="957942"/>
                </a:cubicBezTo>
                <a:cubicBezTo>
                  <a:pt x="284108" y="1004194"/>
                  <a:pt x="267900" y="999855"/>
                  <a:pt x="214247" y="1030514"/>
                </a:cubicBezTo>
                <a:cubicBezTo>
                  <a:pt x="199101" y="1039169"/>
                  <a:pt x="185218" y="1049866"/>
                  <a:pt x="170704" y="1059542"/>
                </a:cubicBezTo>
                <a:cubicBezTo>
                  <a:pt x="117485" y="1054704"/>
                  <a:pt x="52775" y="1078411"/>
                  <a:pt x="11047" y="1045028"/>
                </a:cubicBezTo>
                <a:cubicBezTo>
                  <a:pt x="-15667" y="1023657"/>
                  <a:pt x="12856" y="975192"/>
                  <a:pt x="25561" y="943428"/>
                </a:cubicBezTo>
                <a:cubicBezTo>
                  <a:pt x="33184" y="924370"/>
                  <a:pt x="55963" y="915654"/>
                  <a:pt x="69104" y="899885"/>
                </a:cubicBezTo>
                <a:cubicBezTo>
                  <a:pt x="80271" y="886484"/>
                  <a:pt x="85797" y="868677"/>
                  <a:pt x="98132" y="856342"/>
                </a:cubicBezTo>
                <a:cubicBezTo>
                  <a:pt x="110467" y="844007"/>
                  <a:pt x="128274" y="838481"/>
                  <a:pt x="141675" y="827314"/>
                </a:cubicBezTo>
                <a:cubicBezTo>
                  <a:pt x="157444" y="814173"/>
                  <a:pt x="167275" y="793740"/>
                  <a:pt x="185218" y="783771"/>
                </a:cubicBezTo>
                <a:cubicBezTo>
                  <a:pt x="240224" y="753212"/>
                  <a:pt x="247503" y="754742"/>
                  <a:pt x="286818" y="754742"/>
                </a:cubicBezTo>
                <a:lnTo>
                  <a:pt x="286818" y="754742"/>
                </a:lnTo>
                <a:lnTo>
                  <a:pt x="286818" y="725714"/>
                </a:ln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90594">
            <a:off x="1443039" y="4628837"/>
            <a:ext cx="838200" cy="60052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415517">
            <a:off x="2235964" y="4886913"/>
            <a:ext cx="838200" cy="60052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477836">
            <a:off x="443479" y="4381177"/>
            <a:ext cx="838200" cy="60052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72400" y="2591813"/>
            <a:ext cx="1219200" cy="9123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72400" y="3960374"/>
            <a:ext cx="1219200" cy="9123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2400" y="5187177"/>
            <a:ext cx="1219200" cy="9123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871675" y="1752600"/>
            <a:ext cx="3148125" cy="8382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দলঃআম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226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4 L 0.11285 -0.02266 C 0.13646 0.02636 0.17188 0.0541 0.20868 0.0541 C 0.25087 0.0541 0.28455 0.02636 0.30816 -0.02266 L 0.42136 -0.24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14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3977 L 0.17622 0.01873 C 0.2132 0.01387 0.26841 0.0111 0.32605 0.0111 C 0.39184 0.0111 0.44445 0.01387 0.48143 0.01873 L 0.65799 0.03977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99" y="-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78035E-7 L 0.10434 0.04509 C 0.12638 0.05549 0.1592 0.06127 0.19323 0.06127 C 0.23229 0.06127 0.26336 0.05549 0.28541 0.04509 L 0.3901 5.78035E-7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437 L 0.09132 -0.01203 C 0.11076 -0.02498 0.13975 -0.03284 0.16962 -0.03284 C 0.20399 -0.03284 0.23142 -0.02498 0.25087 -0.01203 L 0.34305 0.0437 " pathEditMode="relative" rAng="0" ptsTypes="FffFF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3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8116 L 0.13507 0.06081 C 0.16319 0.05642 0.20573 0.0541 0.24982 0.0541 C 0.30034 0.0541 0.34079 0.05642 0.36892 0.06081 L 0.50468 0.08116 " pathEditMode="relative" rAng="0" ptsTypes="FffFF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-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1654 L 0.18316 0.06659 C 0.22222 0.05549 0.28038 0.04995 0.3408 0.04995 C 0.41007 0.04995 0.46493 0.05549 0.50382 0.06659 L 0.68976 0.11654 " pathEditMode="relative" rAng="0" ptsTypes="FffFF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1" grpId="0" animBg="1"/>
      <p:bldP spid="11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37886"/>
            <a:ext cx="4191000" cy="1476829"/>
          </a:xfrm>
          <a:prstGeom prst="roundRect">
            <a:avLst/>
          </a:prstGeom>
          <a:solidFill>
            <a:srgbClr val="00B0F0"/>
          </a:solidFill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1" y="2286000"/>
            <a:ext cx="1615621" cy="144779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1" y="3822281"/>
            <a:ext cx="1676588" cy="12250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5550877"/>
            <a:ext cx="1463204" cy="100232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63204" y="5550877"/>
            <a:ext cx="1463204" cy="100232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57700" y="3009899"/>
            <a:ext cx="0" cy="35433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76143" y="5322487"/>
            <a:ext cx="1341270" cy="1225061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0" y="3822282"/>
            <a:ext cx="1341270" cy="12250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6229" y="2286000"/>
            <a:ext cx="1341270" cy="122506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2871675" y="1752600"/>
            <a:ext cx="3148125" cy="8382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দলঃজাম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68022" y="3124200"/>
            <a:ext cx="5068207" cy="2810817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</p:cNvCxnSpPr>
          <p:nvPr/>
        </p:nvCxnSpPr>
        <p:spPr>
          <a:xfrm flipV="1">
            <a:off x="1828989" y="3124200"/>
            <a:ext cx="5007240" cy="1310612"/>
          </a:xfrm>
          <a:prstGeom prst="straightConnector1">
            <a:avLst/>
          </a:prstGeom>
          <a:ln w="76200">
            <a:solidFill>
              <a:srgbClr val="8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</p:cNvCxnSpPr>
          <p:nvPr/>
        </p:nvCxnSpPr>
        <p:spPr>
          <a:xfrm flipV="1">
            <a:off x="2926408" y="4529608"/>
            <a:ext cx="3909821" cy="1522431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61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build="allAtOnce" animBg="1"/>
      <p:bldP spid="10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04800"/>
            <a:ext cx="64008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শ্রেণি মূল্যায়ণ</a:t>
            </a:r>
            <a:endParaRPr lang="en-US" sz="115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43200" y="3028950"/>
            <a:ext cx="3352800" cy="134347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14171" y="2735035"/>
            <a:ext cx="1600200" cy="1066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79900" y="2709181"/>
            <a:ext cx="1600200" cy="1066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5157" y="3167289"/>
            <a:ext cx="1600200" cy="1066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546100" y="5219700"/>
            <a:ext cx="381000" cy="381000"/>
          </a:xfrm>
          <a:prstGeom prst="cube">
            <a:avLst/>
          </a:prstGeom>
          <a:solidFill>
            <a:srgbClr val="C00000"/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506792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প্লেটে কয়টি ডিম আছে গণনা করে বল।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48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0"/>
            <a:ext cx="4701928" cy="186204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ngle"/>
          </a:sp3d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13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ধন্যবাদ</a:t>
            </a:r>
            <a:endParaRPr lang="en-US" sz="41300" b="1" cap="none" spc="0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9654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2948E-6 C 0.2066 -1.32948E-6 0.375 0.17087 0.375 0.38197 C 0.375 0.59237 0.2066 0.76347 2.77778E-7 0.76347 C -0.20677 0.76347 -0.37483 0.59237 -0.37483 0.38197 C -0.37483 0.17087 -0.20677 -1.32948E-6 2.77778E-7 -1.32948E-6 Z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8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371600" y="90714"/>
            <a:ext cx="6400800" cy="2576286"/>
          </a:xfrm>
          <a:prstGeom prst="downArrowCallou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chemeClr val="accent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38200" y="2286000"/>
            <a:ext cx="7772400" cy="4724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মোঃজাহাঙ্গীর হাছান</a:t>
            </a:r>
            <a:endParaRPr lang="bn-BD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4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পিপুইয়া</a:t>
            </a:r>
            <a:r>
              <a:rPr lang="bn-BD" sz="4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BD" sz="4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8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bn-IN" sz="480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442138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457200"/>
            <a:ext cx="7162800" cy="1828800"/>
          </a:xfrm>
          <a:prstGeom prst="roundRect">
            <a:avLst/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115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81000" y="2471057"/>
            <a:ext cx="8305800" cy="4419600"/>
          </a:xfrm>
          <a:prstGeom prst="upArrowCallou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101600">
              <a:srgbClr val="660033">
                <a:alpha val="60000"/>
              </a:srgb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শ্রেণি</a:t>
            </a:r>
          </a:p>
          <a:p>
            <a:pPr algn="ctr"/>
            <a:r>
              <a:rPr lang="bn-BD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সময়ঃ৪০মিনি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916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33400" y="304800"/>
            <a:ext cx="8153400" cy="2971800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ভিডিওটি দেখ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621324"/>
              </p:ext>
            </p:extLst>
          </p:nvPr>
        </p:nvGraphicFramePr>
        <p:xfrm>
          <a:off x="4152900" y="4419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900" y="4419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9502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438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18143"/>
            <a:ext cx="9173029" cy="685437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41085" y="282924"/>
            <a:ext cx="838199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</a:p>
          <a:p>
            <a:pPr algn="ctr"/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পৃষ্ঠাঃ১০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সংখ্যাঃ(১-৩)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107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096000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cap="all" dirty="0" smtClean="0">
                <a:ln w="0"/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শিখনফল</a:t>
            </a:r>
            <a:endParaRPr lang="en-US" sz="8800" b="1" cap="all" dirty="0">
              <a:ln w="0"/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766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সংখ্যা গণনা করে বলতেও লিখতে পারবে।</a:t>
            </a:r>
            <a:endParaRPr lang="en-US" sz="66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2362200"/>
            <a:ext cx="609600" cy="762000"/>
          </a:xfrm>
          <a:prstGeom prst="downArrow">
            <a:avLst/>
          </a:prstGeom>
          <a:solidFill>
            <a:srgbClr val="8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41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800" y="420358"/>
            <a:ext cx="2438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969006"/>
            <a:ext cx="4419600" cy="42887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62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71" y="1467787"/>
            <a:ext cx="35052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43" y="1447800"/>
            <a:ext cx="35052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0742" y="0"/>
            <a:ext cx="2133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440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19800" y="934268"/>
            <a:ext cx="2438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772"/>
            <a:ext cx="2667000" cy="2638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399"/>
            <a:ext cx="2667000" cy="2638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63632"/>
            <a:ext cx="2667000" cy="26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806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72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73</cp:revision>
  <dcterms:created xsi:type="dcterms:W3CDTF">2006-08-16T00:00:00Z</dcterms:created>
  <dcterms:modified xsi:type="dcterms:W3CDTF">2020-10-20T08:45:08Z</dcterms:modified>
</cp:coreProperties>
</file>