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9" r:id="rId12"/>
    <p:sldId id="270" r:id="rId13"/>
    <p:sldId id="271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0FF6F-E304-451C-971C-6B5B2AD999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4900C-B13B-4C1B-9AEC-3138100D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5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4900C-B13B-4C1B-9AEC-3138100D1A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0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149" y="1371600"/>
            <a:ext cx="6786718" cy="4953000"/>
          </a:xfrm>
          <a:prstGeom prst="rect">
            <a:avLst/>
          </a:prstGeom>
        </p:spPr>
      </p:pic>
      <p:sp>
        <p:nvSpPr>
          <p:cNvPr id="2" name="Bevel 1"/>
          <p:cNvSpPr/>
          <p:nvPr/>
        </p:nvSpPr>
        <p:spPr>
          <a:xfrm rot="9423536" flipV="1">
            <a:off x="301656" y="942133"/>
            <a:ext cx="4181965" cy="1264648"/>
          </a:xfrm>
          <a:prstGeom prst="bevel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 smtClean="0">
                <a:solidFill>
                  <a:srgbClr val="FF0000"/>
                </a:solidFill>
              </a:rPr>
              <a:t>welcome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000961" y="6172200"/>
            <a:ext cx="1295400" cy="61010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Dog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6200" y="1524000"/>
            <a:ext cx="32766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2971799" cy="409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1614" y="1524000"/>
            <a:ext cx="3657601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00200"/>
            <a:ext cx="3350414" cy="4246670"/>
          </a:xfrm>
          <a:prstGeom prst="rect">
            <a:avLst/>
          </a:prstGeom>
        </p:spPr>
      </p:pic>
      <p:sp>
        <p:nvSpPr>
          <p:cNvPr id="11" name="Flowchart: Process 10"/>
          <p:cNvSpPr/>
          <p:nvPr/>
        </p:nvSpPr>
        <p:spPr>
          <a:xfrm rot="10800000" flipV="1">
            <a:off x="6548435" y="6172200"/>
            <a:ext cx="1223961" cy="61010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doll</a:t>
            </a:r>
            <a:endParaRPr lang="en-US" sz="4800" dirty="0"/>
          </a:p>
        </p:txBody>
      </p:sp>
      <p:sp>
        <p:nvSpPr>
          <p:cNvPr id="12" name="Flowchart: Process 11"/>
          <p:cNvSpPr/>
          <p:nvPr/>
        </p:nvSpPr>
        <p:spPr>
          <a:xfrm>
            <a:off x="3429000" y="310662"/>
            <a:ext cx="1676400" cy="16705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D</a:t>
            </a:r>
            <a:endParaRPr lang="en-US" sz="13800" dirty="0"/>
          </a:p>
        </p:txBody>
      </p:sp>
      <p:sp>
        <p:nvSpPr>
          <p:cNvPr id="13" name="Flowchart: Process 12"/>
          <p:cNvSpPr/>
          <p:nvPr/>
        </p:nvSpPr>
        <p:spPr>
          <a:xfrm>
            <a:off x="3429000" y="5638799"/>
            <a:ext cx="1676400" cy="114350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2701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599" y="152400"/>
            <a:ext cx="8637459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3505200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5405" y="4114800"/>
            <a:ext cx="2387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_</a:t>
            </a:r>
            <a:r>
              <a:rPr lang="en-US" sz="7200" dirty="0" err="1" smtClean="0"/>
              <a:t>pple</a:t>
            </a:r>
            <a:endParaRPr lang="en-US" sz="7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57200"/>
            <a:ext cx="4141659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96708" y="4276314"/>
            <a:ext cx="2400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_</a:t>
            </a:r>
            <a:r>
              <a:rPr lang="en-US" sz="7200" dirty="0" err="1" smtClean="0"/>
              <a:t>nt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1" y="3991689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A</a:t>
            </a:r>
            <a:endParaRPr lang="en-US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5808784" y="4153203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6045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106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527284" cy="3897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4488873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_all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555867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_</a:t>
            </a:r>
            <a:r>
              <a:rPr lang="en-US" sz="6000" dirty="0" err="1" smtClean="0"/>
              <a:t>ird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278869"/>
            <a:ext cx="773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B</a:t>
            </a:r>
            <a:endParaRPr lang="en-US" sz="9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1001"/>
            <a:ext cx="3569677" cy="38978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43600" y="4355262"/>
            <a:ext cx="641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b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5007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/>
      <p:bldP spid="6" grpId="0"/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9154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09599"/>
            <a:ext cx="4158342" cy="36385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7855" y="4724400"/>
            <a:ext cx="220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_</a:t>
            </a:r>
            <a:r>
              <a:rPr lang="en-US" sz="8000" dirty="0" err="1" smtClean="0"/>
              <a:t>ap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6428509" y="4724400"/>
            <a:ext cx="2105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_at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478179"/>
            <a:ext cx="9788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C</a:t>
            </a:r>
            <a:endParaRPr lang="en-US" sz="11500" dirty="0"/>
          </a:p>
        </p:txBody>
      </p:sp>
      <p:sp>
        <p:nvSpPr>
          <p:cNvPr id="6" name="Flowchart: Process 5"/>
          <p:cNvSpPr/>
          <p:nvPr/>
        </p:nvSpPr>
        <p:spPr>
          <a:xfrm>
            <a:off x="5257800" y="838201"/>
            <a:ext cx="3657600" cy="3505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990600"/>
            <a:ext cx="3429000" cy="32575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48400" y="4248148"/>
            <a:ext cx="6199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c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6331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5" grpId="0"/>
      <p:bldP spid="6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11015" y="228600"/>
            <a:ext cx="8704386" cy="6477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0908"/>
            <a:ext cx="3200400" cy="41968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31" y="580909"/>
            <a:ext cx="3352800" cy="4267200"/>
          </a:xfrm>
          <a:prstGeom prst="rect">
            <a:avLst/>
          </a:prstGeom>
        </p:spPr>
      </p:pic>
      <p:sp>
        <p:nvSpPr>
          <p:cNvPr id="5" name="Flowchart: Process 4"/>
          <p:cNvSpPr/>
          <p:nvPr/>
        </p:nvSpPr>
        <p:spPr>
          <a:xfrm>
            <a:off x="762000" y="4876183"/>
            <a:ext cx="1981200" cy="107852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_</a:t>
            </a:r>
            <a:r>
              <a:rPr lang="en-US" sz="6600" dirty="0" err="1" smtClean="0"/>
              <a:t>og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548554"/>
            <a:ext cx="83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D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5715000" y="5029200"/>
            <a:ext cx="2286000" cy="92550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_</a:t>
            </a:r>
            <a:r>
              <a:rPr lang="en-US" sz="7200" dirty="0" err="1" smtClean="0"/>
              <a:t>oll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4777770"/>
            <a:ext cx="60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51433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"/>
            <a:ext cx="5638800" cy="4714562"/>
          </a:xfrm>
          <a:prstGeom prst="rect">
            <a:avLst/>
          </a:prstGeom>
        </p:spPr>
      </p:pic>
      <p:sp>
        <p:nvSpPr>
          <p:cNvPr id="12" name="Flowchart: Process 11"/>
          <p:cNvSpPr/>
          <p:nvPr/>
        </p:nvSpPr>
        <p:spPr>
          <a:xfrm>
            <a:off x="1641764" y="5056909"/>
            <a:ext cx="5493327" cy="1447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smtClean="0">
                <a:solidFill>
                  <a:srgbClr val="FF0000"/>
                </a:solidFill>
              </a:rPr>
              <a:t>See you again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8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47616"/>
            <a:ext cx="7833494" cy="34778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400" dirty="0" err="1" smtClean="0"/>
              <a:t>Md.Jahangir</a:t>
            </a:r>
            <a:r>
              <a:rPr lang="en-US" sz="4400" dirty="0" smtClean="0"/>
              <a:t> </a:t>
            </a:r>
            <a:r>
              <a:rPr lang="en-US" sz="4400" dirty="0" err="1" smtClean="0"/>
              <a:t>Hasan</a:t>
            </a:r>
            <a:endParaRPr lang="en-US" sz="4400" dirty="0"/>
          </a:p>
          <a:p>
            <a:r>
              <a:rPr lang="en-US" sz="4400" dirty="0"/>
              <a:t>Assistant Teacher</a:t>
            </a:r>
          </a:p>
          <a:p>
            <a:r>
              <a:rPr lang="en-US" sz="4400" dirty="0" err="1" smtClean="0"/>
              <a:t>Pepuiya</a:t>
            </a:r>
            <a:r>
              <a:rPr lang="en-US" sz="4400" dirty="0" smtClean="0"/>
              <a:t> </a:t>
            </a:r>
            <a:r>
              <a:rPr lang="en-US" sz="4400" dirty="0"/>
              <a:t>Govt. Primary </a:t>
            </a:r>
            <a:r>
              <a:rPr lang="en-US" sz="4400" dirty="0" smtClean="0"/>
              <a:t>school, </a:t>
            </a:r>
            <a:r>
              <a:rPr lang="en-US" sz="4400" dirty="0" err="1" smtClean="0"/>
              <a:t>Chandina,Comilla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Mobile:01817599225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991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685800" y="533400"/>
            <a:ext cx="7391400" cy="5638800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/>
              <a:t>Class-One</a:t>
            </a:r>
          </a:p>
          <a:p>
            <a:r>
              <a:rPr lang="en-US" sz="4800" dirty="0" smtClean="0"/>
              <a:t>Subject- </a:t>
            </a:r>
            <a:r>
              <a:rPr lang="en-US" sz="5400" dirty="0" smtClean="0"/>
              <a:t>English</a:t>
            </a:r>
          </a:p>
          <a:p>
            <a:r>
              <a:rPr lang="en-US" sz="5400" dirty="0" smtClean="0"/>
              <a:t>Lesson- (4-6)</a:t>
            </a:r>
          </a:p>
          <a:p>
            <a:r>
              <a:rPr lang="en-US" sz="5400" dirty="0" smtClean="0"/>
              <a:t>Time-35  Minute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1378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943428" y="1600201"/>
            <a:ext cx="7286171" cy="2438400"/>
          </a:xfrm>
          <a:prstGeom prst="flowChartPredefined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smtClean="0"/>
              <a:t>Sing ABC Song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2494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228600" y="457200"/>
            <a:ext cx="8132618" cy="5943600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/>
              <a:t>Unit-(2-5)</a:t>
            </a:r>
          </a:p>
          <a:p>
            <a:r>
              <a:rPr lang="en-US" sz="4400" dirty="0" smtClean="0"/>
              <a:t>Page-5,7,9,11</a:t>
            </a:r>
          </a:p>
          <a:p>
            <a:r>
              <a:rPr lang="en-US" sz="4400" dirty="0" smtClean="0"/>
              <a:t>A. Look listen and say.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32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533400" y="381000"/>
            <a:ext cx="7696200" cy="5638800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/>
              <a:t>1.1.1-Become </a:t>
            </a:r>
            <a:r>
              <a:rPr lang="en-US" sz="6000" dirty="0" err="1" smtClean="0"/>
              <a:t>familior</a:t>
            </a:r>
            <a:r>
              <a:rPr lang="en-US" sz="6000" dirty="0" smtClean="0"/>
              <a:t> with  English sounds by listening to common English  words speak.</a:t>
            </a:r>
          </a:p>
        </p:txBody>
      </p:sp>
      <p:sp>
        <p:nvSpPr>
          <p:cNvPr id="2" name="Flowchart: Process 1"/>
          <p:cNvSpPr/>
          <p:nvPr/>
        </p:nvSpPr>
        <p:spPr>
          <a:xfrm>
            <a:off x="533400" y="152400"/>
            <a:ext cx="5105400" cy="1219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/>
              <a:t>Learning outcomes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327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0" y="1181100"/>
            <a:ext cx="3505200" cy="457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4579651" y="1323109"/>
            <a:ext cx="4419600" cy="457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0451" y="1524000"/>
            <a:ext cx="3454747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828800"/>
            <a:ext cx="4130102" cy="3276600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3124200" y="114300"/>
            <a:ext cx="2438400" cy="11811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A</a:t>
            </a:r>
            <a:endParaRPr lang="en-US" sz="138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2971800" y="5334000"/>
            <a:ext cx="2133600" cy="1447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/>
              <a:t>a</a:t>
            </a:r>
            <a:endParaRPr lang="en-US" sz="16600" dirty="0"/>
          </a:p>
        </p:txBody>
      </p:sp>
      <p:sp>
        <p:nvSpPr>
          <p:cNvPr id="8" name="Flowchart: Process 7"/>
          <p:cNvSpPr/>
          <p:nvPr/>
        </p:nvSpPr>
        <p:spPr>
          <a:xfrm>
            <a:off x="884206" y="5140452"/>
            <a:ext cx="1325593" cy="4983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Apple</a:t>
            </a:r>
            <a:endParaRPr lang="en-US" sz="3600" dirty="0"/>
          </a:p>
        </p:txBody>
      </p:sp>
      <p:sp>
        <p:nvSpPr>
          <p:cNvPr id="10" name="Flowchart: Process 9"/>
          <p:cNvSpPr/>
          <p:nvPr/>
        </p:nvSpPr>
        <p:spPr>
          <a:xfrm>
            <a:off x="6179773" y="5001490"/>
            <a:ext cx="1798351" cy="7516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ant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0223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88088" y="1447800"/>
            <a:ext cx="3469512" cy="411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2354"/>
            <a:ext cx="2896107" cy="3601891"/>
          </a:xfrm>
          <a:prstGeom prst="rect">
            <a:avLst/>
          </a:prstGeom>
        </p:spPr>
      </p:pic>
      <p:sp>
        <p:nvSpPr>
          <p:cNvPr id="2" name="Flowchart: Process 1"/>
          <p:cNvSpPr/>
          <p:nvPr/>
        </p:nvSpPr>
        <p:spPr>
          <a:xfrm>
            <a:off x="1066800" y="5717131"/>
            <a:ext cx="16764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Ball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5029200" y="1447800"/>
            <a:ext cx="3810000" cy="411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1850768"/>
            <a:ext cx="3124200" cy="3505200"/>
          </a:xfrm>
          <a:prstGeom prst="rect">
            <a:avLst/>
          </a:prstGeom>
        </p:spPr>
      </p:pic>
      <p:sp>
        <p:nvSpPr>
          <p:cNvPr id="8" name="Round Single Corner Rectangle 7"/>
          <p:cNvSpPr/>
          <p:nvPr/>
        </p:nvSpPr>
        <p:spPr>
          <a:xfrm>
            <a:off x="3646385" y="536330"/>
            <a:ext cx="1382816" cy="131443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/>
              <a:t>B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6172201" y="5717131"/>
            <a:ext cx="1524000" cy="6085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bird</a:t>
            </a:r>
            <a:endParaRPr lang="en-US" sz="4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5486401"/>
            <a:ext cx="1295402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b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552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842313" y="6002301"/>
            <a:ext cx="1668174" cy="7273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Cap</a:t>
            </a:r>
            <a:endParaRPr lang="en-US" sz="4400" dirty="0"/>
          </a:p>
        </p:txBody>
      </p:sp>
      <p:sp>
        <p:nvSpPr>
          <p:cNvPr id="6" name="Flowchart: Process 5"/>
          <p:cNvSpPr/>
          <p:nvPr/>
        </p:nvSpPr>
        <p:spPr>
          <a:xfrm>
            <a:off x="6477000" y="6002302"/>
            <a:ext cx="1227424" cy="7273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cat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152400" y="1676400"/>
            <a:ext cx="38100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3505200" cy="3657600"/>
          </a:xfrm>
          <a:prstGeom prst="rect">
            <a:avLst/>
          </a:prstGeom>
        </p:spPr>
      </p:pic>
      <p:sp>
        <p:nvSpPr>
          <p:cNvPr id="9" name="Flowchart: Process 8"/>
          <p:cNvSpPr/>
          <p:nvPr/>
        </p:nvSpPr>
        <p:spPr>
          <a:xfrm>
            <a:off x="4748664" y="1676400"/>
            <a:ext cx="4242936" cy="411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842" y="1905000"/>
            <a:ext cx="3881358" cy="36576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657600" y="152400"/>
            <a:ext cx="1447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/>
              <a:t>C</a:t>
            </a:r>
            <a:endParaRPr lang="en-US" sz="16600" dirty="0"/>
          </a:p>
        </p:txBody>
      </p:sp>
      <p:sp>
        <p:nvSpPr>
          <p:cNvPr id="12" name="Rounded Rectangle 11"/>
          <p:cNvSpPr/>
          <p:nvPr/>
        </p:nvSpPr>
        <p:spPr>
          <a:xfrm>
            <a:off x="3838073" y="5334000"/>
            <a:ext cx="1086854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c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1090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97</Words>
  <Application>Microsoft Office PowerPoint</Application>
  <PresentationFormat>On-screen Show (4:3)</PresentationFormat>
  <Paragraphs>49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Windows User</cp:lastModifiedBy>
  <cp:revision>105</cp:revision>
  <dcterms:created xsi:type="dcterms:W3CDTF">2006-08-16T00:00:00Z</dcterms:created>
  <dcterms:modified xsi:type="dcterms:W3CDTF">2020-10-20T08:33:10Z</dcterms:modified>
</cp:coreProperties>
</file>