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780" r:id="rId2"/>
  </p:sldMasterIdLst>
  <p:notesMasterIdLst>
    <p:notesMasterId r:id="rId20"/>
  </p:notesMasterIdLst>
  <p:sldIdLst>
    <p:sldId id="272" r:id="rId3"/>
    <p:sldId id="256" r:id="rId4"/>
    <p:sldId id="258" r:id="rId5"/>
    <p:sldId id="282" r:id="rId6"/>
    <p:sldId id="279" r:id="rId7"/>
    <p:sldId id="274" r:id="rId8"/>
    <p:sldId id="275" r:id="rId9"/>
    <p:sldId id="261" r:id="rId10"/>
    <p:sldId id="263" r:id="rId11"/>
    <p:sldId id="281" r:id="rId12"/>
    <p:sldId id="270" r:id="rId13"/>
    <p:sldId id="271" r:id="rId14"/>
    <p:sldId id="268" r:id="rId15"/>
    <p:sldId id="262" r:id="rId16"/>
    <p:sldId id="273" r:id="rId17"/>
    <p:sldId id="277" r:id="rId18"/>
    <p:sldId id="27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638" autoAdjust="0"/>
  </p:normalViewPr>
  <p:slideViewPr>
    <p:cSldViewPr>
      <p:cViewPr>
        <p:scale>
          <a:sx n="80" d="100"/>
          <a:sy n="80" d="100"/>
        </p:scale>
        <p:origin x="10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3B1C4-DB4F-4FC3-A771-ECEB95BC2CCC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01F000-6D14-4154-8586-94DEEA8292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426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D8DB4-71E6-44C1-9759-0DF50FD75F2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604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01F000-6D14-4154-8586-94DEEA82928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768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B83D68">
                    <a:shade val="75000"/>
                  </a:srgbClr>
                </a:solidFill>
              </a:rPr>
              <a:pPr/>
              <a:t>10/20/2020</a:t>
            </a:fld>
            <a:endParaRPr lang="en-US">
              <a:solidFill>
                <a:srgbClr val="B83D68">
                  <a:shade val="75000"/>
                </a:srgb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B83D68">
                  <a:shade val="75000"/>
                </a:srgb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B83D68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B83D68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055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B83D68">
                    <a:shade val="75000"/>
                  </a:srgbClr>
                </a:solidFill>
              </a:rPr>
              <a:pPr/>
              <a:t>10/20/2020</a:t>
            </a:fld>
            <a:endParaRPr lang="en-US">
              <a:solidFill>
                <a:srgbClr val="B83D68">
                  <a:shade val="75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>
              <a:solidFill>
                <a:srgbClr val="B83D68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B83D68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B83D68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1557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B83D68">
                    <a:shade val="75000"/>
                  </a:srgbClr>
                </a:solidFill>
              </a:rPr>
              <a:pPr/>
              <a:t>10/20/2020</a:t>
            </a:fld>
            <a:endParaRPr lang="en-US">
              <a:solidFill>
                <a:srgbClr val="B83D68">
                  <a:shade val="75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B83D68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B83D68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B83D68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471667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B83D68">
                    <a:shade val="75000"/>
                  </a:srgbClr>
                </a:solidFill>
              </a:rPr>
              <a:pPr/>
              <a:t>10/20/2020</a:t>
            </a:fld>
            <a:endParaRPr lang="en-US">
              <a:solidFill>
                <a:srgbClr val="B83D68">
                  <a:shade val="75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B83D68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B83D68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B83D68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7739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B83D68">
                    <a:shade val="75000"/>
                  </a:srgbClr>
                </a:solidFill>
              </a:rPr>
              <a:pPr/>
              <a:t>10/20/2020</a:t>
            </a:fld>
            <a:endParaRPr lang="en-US">
              <a:solidFill>
                <a:srgbClr val="B83D68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B83D68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B83D68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B83D68">
                  <a:shade val="75000"/>
                </a:srgbClr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7047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B83D68">
                    <a:shade val="75000"/>
                  </a:srgbClr>
                </a:solidFill>
              </a:rPr>
              <a:pPr/>
              <a:t>10/20/2020</a:t>
            </a:fld>
            <a:endParaRPr lang="en-US">
              <a:solidFill>
                <a:srgbClr val="B83D68">
                  <a:shade val="75000"/>
                </a:srgbClr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B83D68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B83D68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B83D68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0104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B83D68">
                    <a:shade val="75000"/>
                  </a:srgbClr>
                </a:solidFill>
              </a:rPr>
              <a:pPr/>
              <a:t>10/20/2020</a:t>
            </a:fld>
            <a:endParaRPr lang="en-US">
              <a:solidFill>
                <a:srgbClr val="B83D68">
                  <a:shade val="75000"/>
                </a:srgbClr>
              </a:solidFill>
            </a:endParaRP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B83D68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B83D68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B83D68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1671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B83D68">
                    <a:shade val="75000"/>
                  </a:srgbClr>
                </a:solidFill>
              </a:rPr>
              <a:pPr/>
              <a:t>10/20/2020</a:t>
            </a:fld>
            <a:endParaRPr lang="en-US">
              <a:solidFill>
                <a:srgbClr val="B83D68">
                  <a:shade val="75000"/>
                </a:srgbClr>
              </a:solidFill>
            </a:endParaRP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B83D68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B83D68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B83D68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371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B83D68">
                    <a:shade val="75000"/>
                  </a:srgbClr>
                </a:solidFill>
              </a:rPr>
              <a:pPr/>
              <a:t>10/20/2020</a:t>
            </a:fld>
            <a:endParaRPr lang="en-US">
              <a:solidFill>
                <a:srgbClr val="B83D68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B83D68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B83D68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B83D68">
                  <a:shade val="75000"/>
                </a:srgbClr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613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B83D68">
                    <a:shade val="75000"/>
                  </a:srgbClr>
                </a:solidFill>
              </a:rPr>
              <a:pPr/>
              <a:t>10/20/2020</a:t>
            </a:fld>
            <a:endParaRPr lang="en-US">
              <a:solidFill>
                <a:srgbClr val="B83D68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B83D68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B83D68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B83D68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5904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B83D68">
                    <a:shade val="75000"/>
                  </a:srgbClr>
                </a:solidFill>
              </a:rPr>
              <a:pPr/>
              <a:t>10/20/2020</a:t>
            </a:fld>
            <a:endParaRPr lang="en-US">
              <a:solidFill>
                <a:srgbClr val="B83D68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B83D68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B83D68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B83D68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215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srgbClr val="B83D68">
                    <a:shade val="75000"/>
                  </a:srgbClr>
                </a:solidFill>
              </a:rPr>
              <a:pPr/>
              <a:t>10/20/2020</a:t>
            </a:fld>
            <a:endParaRPr lang="en-US">
              <a:solidFill>
                <a:srgbClr val="B83D68">
                  <a:shade val="75000"/>
                </a:srgb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>
              <a:solidFill>
                <a:srgbClr val="B83D68">
                  <a:shade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B83D68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B83D68">
                  <a:shade val="75000"/>
                </a:srgb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271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xplosion 2 8"/>
          <p:cNvSpPr/>
          <p:nvPr/>
        </p:nvSpPr>
        <p:spPr>
          <a:xfrm>
            <a:off x="0" y="6400800"/>
            <a:ext cx="9372600" cy="457200"/>
          </a:xfrm>
          <a:prstGeom prst="irregularSeal2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629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95400" y="2819400"/>
            <a:ext cx="6553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3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200" y="3048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76200"/>
            <a:ext cx="4038600" cy="14465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8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আ</a:t>
            </a:r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bn-BD" sz="8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চাই।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1200" y="1295400"/>
            <a:ext cx="27432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39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</a:t>
            </a:r>
            <a:endParaRPr lang="en-US" sz="239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6912999105_ec0f607a50_z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676400"/>
            <a:ext cx="3962400" cy="28956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533400" y="4800600"/>
            <a:ext cx="3276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dirty="0" smtClean="0">
                <a:solidFill>
                  <a:srgbClr val="AC66BB">
                    <a:lumMod val="50000"/>
                  </a:srgbClr>
                </a:solidFill>
                <a:latin typeface="NikoshBAN" pitchFamily="2" charset="0"/>
                <a:cs typeface="NikoshBAN" pitchFamily="2" charset="0"/>
              </a:rPr>
              <a:t>আতা</a:t>
            </a:r>
            <a:endParaRPr lang="en-US" sz="11500" dirty="0">
              <a:solidFill>
                <a:srgbClr val="AC66BB">
                  <a:lumMod val="50000"/>
                </a:srgb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681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contan\viide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362200"/>
            <a:ext cx="3657600" cy="1771650"/>
          </a:xfrm>
          <a:prstGeom prst="rect">
            <a:avLst/>
          </a:prstGeom>
          <a:noFill/>
          <a:ln w="76200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8" name="Plaque 7"/>
          <p:cNvSpPr/>
          <p:nvPr/>
        </p:nvSpPr>
        <p:spPr>
          <a:xfrm>
            <a:off x="5334000" y="533400"/>
            <a:ext cx="3276600" cy="4724400"/>
          </a:xfrm>
          <a:prstGeom prst="plaqu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99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Siyam Rupali" pitchFamily="2" charset="0"/>
                <a:cs typeface="Siyam Rupali" pitchFamily="2" charset="0"/>
              </a:rPr>
              <a:t>ই</a:t>
            </a:r>
            <a:endParaRPr lang="en-US" sz="19900" b="1" dirty="0">
              <a:solidFill>
                <a:srgbClr val="C0000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381000" y="228600"/>
            <a:ext cx="3733800" cy="1524000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ইট</a:t>
            </a:r>
            <a:r>
              <a:rPr lang="bn-BD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আ</a:t>
            </a:r>
            <a:r>
              <a:rPr lang="bn-BD" sz="8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নি।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62000" y="4572000"/>
            <a:ext cx="2514600" cy="16002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b="1" dirty="0" smtClean="0">
                <a:latin typeface="NikoshBAN" pitchFamily="2" charset="0"/>
                <a:cs typeface="NikoshBAN" pitchFamily="2" charset="0"/>
              </a:rPr>
              <a:t>ইট</a:t>
            </a:r>
            <a:endParaRPr lang="en-US" sz="115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uslimblog_1270829590_1-Hilsa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828800"/>
            <a:ext cx="4038600" cy="2590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3000" y="4572000"/>
            <a:ext cx="3581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</a:t>
            </a:r>
            <a:r>
              <a:rPr lang="bn-BD" sz="115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লিশ</a:t>
            </a:r>
            <a:endParaRPr lang="en-US" sz="115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0200" y="990601"/>
            <a:ext cx="2819400" cy="45089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7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</a:t>
            </a:r>
            <a:endParaRPr lang="en-US" sz="287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152400"/>
            <a:ext cx="4038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8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ই</a:t>
            </a:r>
            <a:r>
              <a:rPr lang="bn-BD" sz="6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লিশ</a:t>
            </a:r>
            <a:r>
              <a:rPr lang="bn-BD" sz="6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কিনি</a:t>
            </a:r>
            <a:r>
              <a:rPr lang="bn-BD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6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>
            <a:off x="304800" y="2209800"/>
            <a:ext cx="4191000" cy="2590800"/>
          </a:xfrm>
          <a:prstGeom prst="flowChartProcess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uble Wave 5"/>
          <p:cNvSpPr/>
          <p:nvPr/>
        </p:nvSpPr>
        <p:spPr>
          <a:xfrm>
            <a:off x="914400" y="5105400"/>
            <a:ext cx="2590800" cy="1752600"/>
          </a:xfrm>
          <a:prstGeom prst="doubleWav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ঈ</a:t>
            </a:r>
            <a:r>
              <a:rPr lang="bn-BD" sz="9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গল</a:t>
            </a:r>
            <a:endParaRPr lang="en-US" sz="6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Double Wave 6"/>
          <p:cNvSpPr/>
          <p:nvPr/>
        </p:nvSpPr>
        <p:spPr>
          <a:xfrm>
            <a:off x="5486400" y="1447800"/>
            <a:ext cx="3200400" cy="4114800"/>
          </a:xfrm>
          <a:prstGeom prst="doubleWav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7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ঈ</a:t>
            </a:r>
            <a:endParaRPr lang="en-US" sz="287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381000"/>
            <a:ext cx="3962400" cy="13234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ঈগল ওড়ে।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05000" y="533400"/>
            <a:ext cx="4953000" cy="27432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accent1"/>
                  </a:solidFill>
                </a:ln>
              </a:rPr>
              <a:t>s</a:t>
            </a:r>
            <a:endParaRPr lang="en-US" dirty="0">
              <a:ln>
                <a:solidFill>
                  <a:schemeClr val="accent1"/>
                </a:solidFill>
              </a:ln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667000" y="3657600"/>
            <a:ext cx="3048000" cy="1828800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ঈদ</a:t>
            </a:r>
            <a:endParaRPr lang="en-US" sz="13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2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bee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143000"/>
            <a:ext cx="1752600" cy="1299341"/>
          </a:xfrm>
          <a:ln w="57150">
            <a:solidFill>
              <a:srgbClr val="C00000"/>
            </a:solidFill>
          </a:ln>
        </p:spPr>
      </p:pic>
      <p:pic>
        <p:nvPicPr>
          <p:cNvPr id="6" name="Content Placeholder 5" descr="show_image_spPGNewspro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04800" y="4267200"/>
            <a:ext cx="1890824" cy="1401817"/>
          </a:xfrm>
          <a:ln w="38100">
            <a:solidFill>
              <a:srgbClr val="C00000"/>
            </a:solidFill>
          </a:ln>
        </p:spPr>
      </p:pic>
      <p:pic>
        <p:nvPicPr>
          <p:cNvPr id="7" name="Picture 6" descr="muslimblog_1270829590_1-Hilsa0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62800" y="1066800"/>
            <a:ext cx="1802972" cy="135128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8" name="Picture 7" descr="2215633712_f2319a464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162800" y="4191000"/>
            <a:ext cx="1746250" cy="13970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12" name="TextBox 11"/>
          <p:cNvSpPr txBox="1"/>
          <p:nvPr/>
        </p:nvSpPr>
        <p:spPr>
          <a:xfrm>
            <a:off x="457200" y="2667000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FF0000"/>
                </a:solidFill>
              </a:rPr>
              <a:t>অ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66800" y="2590800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লি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5750004"/>
            <a:ext cx="685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43000" y="5842337"/>
            <a:ext cx="106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তা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91400" y="2514600"/>
            <a:ext cx="685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48600" y="2514600"/>
            <a:ext cx="99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লিশ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39000" y="5638800"/>
            <a:ext cx="68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ঈ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96200" y="5638800"/>
            <a:ext cx="99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গল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438400" y="1752600"/>
            <a:ext cx="533400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362200" y="4953000"/>
            <a:ext cx="533400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477000" y="5029200"/>
            <a:ext cx="533400" cy="1588"/>
          </a:xfrm>
          <a:prstGeom prst="straightConnector1">
            <a:avLst/>
          </a:prstGeom>
          <a:ln w="7620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477000" y="1905000"/>
            <a:ext cx="533400" cy="1588"/>
          </a:xfrm>
          <a:prstGeom prst="straightConnector1">
            <a:avLst/>
          </a:prstGeom>
          <a:ln w="7620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971800" y="3810000"/>
            <a:ext cx="1828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</a:t>
            </a:r>
            <a:endParaRPr lang="en-US" sz="13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124200" y="838200"/>
            <a:ext cx="1447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</a:t>
            </a:r>
            <a:endParaRPr lang="en-US" sz="13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38800" y="990600"/>
            <a:ext cx="1295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</a:t>
            </a:r>
            <a:endParaRPr lang="en-US" sz="115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34000" y="4114800"/>
            <a:ext cx="1752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ঈ</a:t>
            </a:r>
            <a:endParaRPr lang="en-US" sz="115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e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81000"/>
            <a:ext cx="1752600" cy="11164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2743200" y="152400"/>
            <a:ext cx="297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latin typeface="NikoshBAN" pitchFamily="2" charset="0"/>
                <a:cs typeface="NikoshBAN" pitchFamily="2" charset="0"/>
              </a:rPr>
              <a:t>_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লি ওড়ে।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0800" y="381000"/>
            <a:ext cx="83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</a:t>
            </a:r>
            <a:endParaRPr lang="en-US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6912999105_ec0f607a50_z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905000"/>
            <a:ext cx="1752600" cy="12566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7" name="TextBox 6"/>
          <p:cNvSpPr txBox="1"/>
          <p:nvPr/>
        </p:nvSpPr>
        <p:spPr>
          <a:xfrm>
            <a:off x="2971800" y="2057400"/>
            <a:ext cx="3124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_ তা বনে ।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67000" y="1905000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</a:t>
            </a:r>
            <a:endParaRPr lang="en-US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muslimblog_1270829590_1-Hilsa0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" y="3429000"/>
            <a:ext cx="1828800" cy="13706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0" name="Picture 9" descr="eag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5410200"/>
            <a:ext cx="1752600" cy="119176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11" name="TextBox 10"/>
          <p:cNvSpPr txBox="1"/>
          <p:nvPr/>
        </p:nvSpPr>
        <p:spPr>
          <a:xfrm>
            <a:off x="2895600" y="3429000"/>
            <a:ext cx="3276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_ লিশ খাই ।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43200" y="5257800"/>
            <a:ext cx="76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ঈ</a:t>
            </a:r>
            <a:endParaRPr lang="en-US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19400" y="3200400"/>
            <a:ext cx="68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</a:t>
            </a:r>
            <a:endParaRPr lang="en-US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71800" y="5334000"/>
            <a:ext cx="3429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_গল নাই ।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8" grpId="0"/>
      <p:bldP spid="11" grpId="0"/>
      <p:bldP spid="12" grpId="0"/>
      <p:bldP spid="13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6912999105_ec0f607a50_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514600"/>
            <a:ext cx="91440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99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99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Vertical Scroll 8"/>
          <p:cNvSpPr/>
          <p:nvPr/>
        </p:nvSpPr>
        <p:spPr>
          <a:xfrm>
            <a:off x="457200" y="381000"/>
            <a:ext cx="8686800" cy="5638800"/>
          </a:xfrm>
          <a:prstGeom prst="vertic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v"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14478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95400" y="1828800"/>
            <a:ext cx="7086600" cy="32316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bn-BD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জাহাঙ্গীর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হাছান</a:t>
            </a:r>
            <a:endParaRPr lang="bn-BD" sz="40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pPr algn="ctr"/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পিপুইয়া</a:t>
            </a:r>
            <a:r>
              <a:rPr lang="bn-BD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সরকারি প্রাথমিক </a:t>
            </a:r>
            <a:r>
              <a:rPr lang="bn-BD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বিদ্যা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লয়</a:t>
            </a:r>
            <a:endParaRPr lang="en-US" sz="40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চান্দিনা</a:t>
            </a:r>
            <a:r>
              <a:rPr lang="bn-BD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BD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কুমিল্লা</a:t>
            </a:r>
            <a:r>
              <a:rPr lang="bn-BD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০১৮১৭৫৯৯২২৫</a:t>
            </a:r>
            <a:endParaRPr lang="en-US" sz="32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52400"/>
            <a:ext cx="9144000" cy="685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		</a:t>
            </a:r>
            <a:r>
              <a:rPr lang="bn-BD" dirty="0" smtClean="0"/>
              <a:t>  </a:t>
            </a:r>
            <a:endParaRPr lang="en-US" dirty="0" smtClean="0"/>
          </a:p>
        </p:txBody>
      </p:sp>
      <p:sp>
        <p:nvSpPr>
          <p:cNvPr id="4" name="Explosion 2 3"/>
          <p:cNvSpPr/>
          <p:nvPr/>
        </p:nvSpPr>
        <p:spPr>
          <a:xfrm>
            <a:off x="533400" y="0"/>
            <a:ext cx="3810000" cy="1828800"/>
          </a:xfrm>
          <a:prstGeom prst="irregularSeal2">
            <a:avLst/>
          </a:prstGeom>
          <a:solidFill>
            <a:schemeClr val="accent4">
              <a:lumMod val="5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b="1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3600" b="1" dirty="0"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2362200"/>
            <a:ext cx="8001000" cy="255454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শোনাঃ১-১-১বাক্য ও শব্দে ব্যবহ্রত বাংলা বর্ণমালার ধ্বনি মনোযোগ সহকারে শুনবে ও মনে রাখবে।</a:t>
            </a:r>
            <a:endParaRPr lang="en-US" sz="3200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বলাঃ১-২-২কারচিহ্ন যুক্ত শব্দ স্পষ্টভাবে বলতে পারবে।</a:t>
            </a:r>
          </a:p>
          <a:p>
            <a:pPr>
              <a:buFont typeface="Wingdings" pitchFamily="2" charset="2"/>
              <a:buChar char="§"/>
            </a:pP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পড়াঃ১-১- ১বাংলা বর্ণমালা চিনে পড়তে পারবে।        </a:t>
            </a:r>
          </a:p>
          <a:p>
            <a:pPr>
              <a:buFont typeface="Wingdings" pitchFamily="2" charset="2"/>
              <a:buChar char="§"/>
            </a:pP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লেখাঃ১-১-২সঠিক আকৃতিতে বাংলা বর্ণমালা লিখতে পারবে।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1219200"/>
            <a:ext cx="7086600" cy="378565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শ্রেণিঃপ্রথম</a:t>
            </a:r>
          </a:p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বিষয়ঃবাংলা</a:t>
            </a:r>
          </a:p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পাঠঃ৭-৮</a:t>
            </a:r>
          </a:p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সময়ঃ৪০মিনিট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73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362200" y="762000"/>
            <a:ext cx="5181600" cy="32004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ছড়া গান।</a:t>
            </a:r>
            <a:endParaRPr lang="en-US" sz="115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304800"/>
            <a:ext cx="7162800" cy="1524000"/>
          </a:xfr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আজ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পড়ব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2057400"/>
            <a:ext cx="5029200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bn-BD" sz="6000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bn-BD" sz="6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বাংলা বর্ণমালা</a:t>
            </a:r>
          </a:p>
          <a:p>
            <a:pPr algn="ctr">
              <a:buFont typeface="Wingdings" pitchFamily="2" charset="2"/>
              <a:buChar char="§"/>
            </a:pPr>
            <a:r>
              <a:rPr lang="bn-BD" sz="6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 ,আ ,ই ,ঈ </a:t>
            </a:r>
            <a:endParaRPr lang="en-US" sz="60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e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0"/>
            <a:ext cx="4724400" cy="274320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sp>
        <p:nvSpPr>
          <p:cNvPr id="5" name="TextBox 4"/>
          <p:cNvSpPr txBox="1"/>
          <p:nvPr/>
        </p:nvSpPr>
        <p:spPr>
          <a:xfrm>
            <a:off x="228600" y="228600"/>
            <a:ext cx="4800600" cy="1862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</a:t>
            </a:r>
            <a:r>
              <a:rPr lang="bn-BD" sz="11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লিওড়ে</a:t>
            </a:r>
            <a:r>
              <a:rPr lang="bn-BD" sz="9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115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1200" y="1066800"/>
            <a:ext cx="2971800" cy="53860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</a:t>
            </a:r>
            <a:endParaRPr lang="en-US" sz="3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6400" y="5257800"/>
            <a:ext cx="2133600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9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অলি</a:t>
            </a:r>
            <a:endParaRPr lang="en-US" sz="9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38200" y="2209800"/>
            <a:ext cx="3048000" cy="2286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838200" y="228600"/>
            <a:ext cx="3200400" cy="18288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</a:t>
            </a:r>
            <a:r>
              <a:rPr lang="bn-BD" sz="7200" b="1" dirty="0" smtClean="0">
                <a:latin typeface="NikoshBAN" pitchFamily="2" charset="0"/>
                <a:cs typeface="NikoshBAN" pitchFamily="2" charset="0"/>
              </a:rPr>
              <a:t>জ চরে</a:t>
            </a:r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066800" y="4648200"/>
            <a:ext cx="2514600" cy="15240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</a:t>
            </a:r>
            <a:r>
              <a:rPr lang="bn-BD" sz="13800" b="1" dirty="0" smtClean="0">
                <a:latin typeface="NikoshBAN" pitchFamily="2" charset="0"/>
                <a:cs typeface="NikoshBAN" pitchFamily="2" charset="0"/>
              </a:rPr>
              <a:t>জ</a:t>
            </a:r>
            <a:endParaRPr lang="en-US" sz="13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334000" y="1143000"/>
            <a:ext cx="3352800" cy="41148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</a:t>
            </a:r>
            <a:endParaRPr lang="en-US" sz="34400" b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371600"/>
            <a:ext cx="3962400" cy="37338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Process 3"/>
          <p:cNvSpPr/>
          <p:nvPr/>
        </p:nvSpPr>
        <p:spPr>
          <a:xfrm>
            <a:off x="381000" y="228600"/>
            <a:ext cx="3962400" cy="914400"/>
          </a:xfrm>
          <a:prstGeom prst="flowChart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</a:t>
            </a:r>
            <a:r>
              <a:rPr lang="bn-BD" sz="96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 খাই</a:t>
            </a:r>
            <a:r>
              <a:rPr lang="bn-BD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9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62000" y="5410200"/>
            <a:ext cx="3200400" cy="10668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b="1" dirty="0" smtClean="0">
                <a:solidFill>
                  <a:srgbClr val="FF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আ</a:t>
            </a:r>
            <a:r>
              <a:rPr lang="bn-BD" sz="115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ম</a:t>
            </a:r>
            <a:endParaRPr lang="en-US" sz="5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648200" y="533400"/>
            <a:ext cx="4267200" cy="55626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600" b="1" dirty="0" smtClean="0">
                <a:solidFill>
                  <a:srgbClr val="FF0000"/>
                </a:solidFill>
              </a:rPr>
              <a:t>আ</a:t>
            </a:r>
            <a:endParaRPr lang="en-US" sz="1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rek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1526</TotalTime>
  <Words>149</Words>
  <Application>Microsoft Office PowerPoint</Application>
  <PresentationFormat>On-screen Show (4:3)</PresentationFormat>
  <Paragraphs>67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Calibri</vt:lpstr>
      <vt:lpstr>Franklin Gothic Book</vt:lpstr>
      <vt:lpstr>Franklin Gothic Medium</vt:lpstr>
      <vt:lpstr>NikoshBAN</vt:lpstr>
      <vt:lpstr>Siyam Rupali</vt:lpstr>
      <vt:lpstr>Vrinda</vt:lpstr>
      <vt:lpstr>Wingdings</vt:lpstr>
      <vt:lpstr>Wingdings 2</vt:lpstr>
      <vt:lpstr>Trek</vt:lpstr>
      <vt:lpstr>1_Trek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আজ  আমরা পড়ব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Windows User</cp:lastModifiedBy>
  <cp:revision>186</cp:revision>
  <dcterms:created xsi:type="dcterms:W3CDTF">2006-08-16T00:00:00Z</dcterms:created>
  <dcterms:modified xsi:type="dcterms:W3CDTF">2020-10-20T08:40:10Z</dcterms:modified>
</cp:coreProperties>
</file>