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67" r:id="rId9"/>
    <p:sldId id="280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6BFCF4-2233-491E-8E9B-A0B35A5CA3FF}">
          <p14:sldIdLst>
            <p14:sldId id="271"/>
            <p14:sldId id="272"/>
            <p14:sldId id="273"/>
            <p14:sldId id="274"/>
          </p14:sldIdLst>
        </p14:section>
        <p14:section name="Untitled Section" id="{03BEFD15-5159-4211-A567-55A8B66133E7}">
          <p14:sldIdLst>
            <p14:sldId id="275"/>
            <p14:sldId id="276"/>
            <p14:sldId id="277"/>
            <p14:sldId id="267"/>
            <p14:sldId id="280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9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7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1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2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6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2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3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8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5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2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2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385" y="381000"/>
            <a:ext cx="8077199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1800" dirty="0" smtClean="0">
                <a:latin typeface="Arabic Typesetting" pitchFamily="66" charset="-78"/>
              </a:rPr>
              <a:t>بسم الله الرحمن الرحيم</a:t>
            </a:r>
            <a:r>
              <a:rPr lang="ar-SA" sz="1400" dirty="0" smtClean="0">
                <a:latin typeface="Arabic Typesetting" pitchFamily="66" charset="-78"/>
              </a:rPr>
              <a:t/>
            </a:r>
            <a:br>
              <a:rPr lang="ar-SA" sz="1400" dirty="0" smtClean="0">
                <a:latin typeface="Arabic Typesetting" pitchFamily="66" charset="-78"/>
              </a:rPr>
            </a:br>
            <a:r>
              <a:rPr lang="ar-SA" sz="6000" dirty="0" smtClean="0">
                <a:latin typeface="Arabic Typesetting" pitchFamily="66" charset="-78"/>
              </a:rPr>
              <a:t>اهلا و سهلا</a:t>
            </a:r>
            <a:endParaRPr lang="en-US" sz="7200" dirty="0">
              <a:latin typeface="Arabic Typesetting" pitchFamily="66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5" y="1752600"/>
            <a:ext cx="828777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86200" y="914400"/>
            <a:ext cx="18669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smtClean="0">
                <a:latin typeface="NikoshBAN" pitchFamily="2" charset="0"/>
                <a:cs typeface="NikoshBAN" pitchFamily="2" charset="0"/>
              </a:rPr>
              <a:t>مع السلام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48" y="22689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4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31648"/>
            <a:ext cx="3657600" cy="6827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Arial Black" pitchFamily="34" charset="0"/>
                <a:cs typeface="+mn-cs"/>
              </a:rPr>
              <a:t>معرفة المدرس </a:t>
            </a:r>
            <a:endParaRPr lang="en-US" dirty="0">
              <a:latin typeface="Arial Black" pitchFamily="34" charset="0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14800" y="2286000"/>
            <a:ext cx="45720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محمد زكريا</a:t>
            </a:r>
          </a:p>
          <a:p>
            <a:pPr algn="ctr"/>
            <a:r>
              <a:rPr lang="ar-SA" sz="2400" dirty="0" smtClean="0"/>
              <a:t>ريئس المدرس</a:t>
            </a:r>
          </a:p>
          <a:p>
            <a:pPr algn="ctr"/>
            <a:r>
              <a:rPr lang="ar-SA" sz="2400" dirty="0" smtClean="0"/>
              <a:t>موطفى اسلام داخل مدرسة</a:t>
            </a:r>
          </a:p>
          <a:p>
            <a:pPr algn="ctr"/>
            <a:r>
              <a:rPr lang="ar-SA" sz="2400" dirty="0" smtClean="0"/>
              <a:t>تيتاش   كوملا</a:t>
            </a:r>
          </a:p>
          <a:p>
            <a:pPr algn="ctr"/>
            <a:r>
              <a:rPr lang="en-US" dirty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  <a:p>
            <a:pPr algn="ctr"/>
            <a:endParaRPr lang="en-US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13901"/>
            <a:ext cx="1828800" cy="2316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2921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24200" y="581891"/>
            <a:ext cx="3048000" cy="685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  تعارف الدرس 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1676400"/>
            <a:ext cx="64008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শ্রেনী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মজিদ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ইমরান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১২তম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রুকু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তারিখ-১৫/১০/২০২০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 txBox="1">
            <a:spLocks/>
          </p:cNvSpPr>
          <p:nvPr/>
        </p:nvSpPr>
        <p:spPr>
          <a:xfrm>
            <a:off x="2667000" y="10668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/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المعلمات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38400"/>
            <a:ext cx="61722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শ্রেষ্ঠ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উম্মত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নুজুল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480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akaria\Desktop\বিসমিল্লা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2209800" cy="52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33399" y="1219200"/>
            <a:ext cx="8382000" cy="4162474"/>
            <a:chOff x="1618491" y="1852392"/>
            <a:chExt cx="5601482" cy="3453082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8491" y="1852392"/>
              <a:ext cx="5601482" cy="3153215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6282" y="4953000"/>
              <a:ext cx="1200318" cy="3524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315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4800"/>
            <a:ext cx="1686160" cy="39058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09600" y="724644"/>
            <a:ext cx="8001000" cy="5371356"/>
            <a:chOff x="609600" y="724644"/>
            <a:chExt cx="8001000" cy="5980956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724644"/>
              <a:ext cx="7924800" cy="4500069"/>
            </a:xfrm>
            <a:prstGeom prst="rect">
              <a:avLst/>
            </a:prstGeom>
          </p:spPr>
        </p:pic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5199660"/>
              <a:ext cx="7897091" cy="15059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62782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"/>
            <a:ext cx="1533739" cy="43821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520" y="770720"/>
            <a:ext cx="5658480" cy="40963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8399412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098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57200"/>
            <a:ext cx="1629002" cy="30484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914400"/>
            <a:ext cx="5684913" cy="5334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81200"/>
            <a:ext cx="703705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123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762000"/>
            <a:ext cx="3372321" cy="37152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7367978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02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62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Arabic Typesetting</vt:lpstr>
      <vt:lpstr>Arial</vt:lpstr>
      <vt:lpstr>Arial Black</vt:lpstr>
      <vt:lpstr>Calibri</vt:lpstr>
      <vt:lpstr>Calibri Light</vt:lpstr>
      <vt:lpstr>NikoshBAN</vt:lpstr>
      <vt:lpstr>Times New Roman</vt:lpstr>
      <vt:lpstr>Office Theme</vt:lpstr>
      <vt:lpstr>بسم الله الرحمن الرحيم اهلا و سهلا</vt:lpstr>
      <vt:lpstr>معرفة المدرس </vt:lpstr>
      <vt:lpstr>PowerPoint Presentation</vt:lpstr>
      <vt:lpstr> শ্রেষ্ঠ উম্মত কারা তা ব্যাখা করতে পারবে।  শানে নুজুল লিখতে পারবে , আয়াতের ব্যাখ্যা করতে পারবে.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و سهلا</dc:title>
  <dc:creator>Zakaria</dc:creator>
  <cp:lastModifiedBy>Zakaria</cp:lastModifiedBy>
  <cp:revision>50</cp:revision>
  <dcterms:created xsi:type="dcterms:W3CDTF">2006-08-16T00:00:00Z</dcterms:created>
  <dcterms:modified xsi:type="dcterms:W3CDTF">2020-10-17T21:12:15Z</dcterms:modified>
</cp:coreProperties>
</file>