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82" r:id="rId8"/>
    <p:sldId id="286" r:id="rId9"/>
    <p:sldId id="277" r:id="rId10"/>
    <p:sldId id="284" r:id="rId11"/>
    <p:sldId id="285" r:id="rId12"/>
    <p:sldId id="280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6BFCF4-2233-491E-8E9B-A0B35A5CA3FF}">
          <p14:sldIdLst>
            <p14:sldId id="271"/>
            <p14:sldId id="272"/>
            <p14:sldId id="273"/>
            <p14:sldId id="274"/>
          </p14:sldIdLst>
        </p14:section>
        <p14:section name="Untitled Section" id="{03BEFD15-5159-4211-A567-55A8B66133E7}">
          <p14:sldIdLst>
            <p14:sldId id="275"/>
            <p14:sldId id="276"/>
            <p14:sldId id="282"/>
            <p14:sldId id="286"/>
            <p14:sldId id="277"/>
            <p14:sldId id="284"/>
            <p14:sldId id="285"/>
            <p14:sldId id="280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644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64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7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57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63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64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392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032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326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47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6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tmp"/><Relationship Id="rId5" Type="http://schemas.openxmlformats.org/officeDocument/2006/relationships/image" Target="../media/image21.tmp"/><Relationship Id="rId4" Type="http://schemas.openxmlformats.org/officeDocument/2006/relationships/image" Target="../media/image20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mp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9143999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1800" dirty="0" smtClean="0">
                <a:latin typeface="Arabic Typesetting" pitchFamily="66" charset="-78"/>
              </a:rPr>
              <a:t>بسم الله الرحمن الرحيم</a:t>
            </a:r>
            <a:r>
              <a:rPr lang="ar-SA" sz="1400" dirty="0" smtClean="0">
                <a:latin typeface="Arabic Typesetting" pitchFamily="66" charset="-78"/>
              </a:rPr>
              <a:t/>
            </a:r>
            <a:br>
              <a:rPr lang="ar-SA" sz="1400" dirty="0" smtClean="0">
                <a:latin typeface="Arabic Typesetting" pitchFamily="66" charset="-78"/>
              </a:rPr>
            </a:br>
            <a:r>
              <a:rPr lang="ar-SA" sz="6000" dirty="0" smtClean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28800"/>
            <a:ext cx="4953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9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06800"/>
            <a:ext cx="2590800" cy="333422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685800"/>
            <a:ext cx="5257800" cy="428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40006"/>
            <a:ext cx="7315200" cy="165559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257494"/>
            <a:ext cx="4953000" cy="40010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33800"/>
            <a:ext cx="7086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5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656906"/>
            <a:ext cx="3962400" cy="4860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620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673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762000"/>
            <a:ext cx="3372321" cy="37152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524000"/>
            <a:ext cx="7086600" cy="289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0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 Black" pitchFamily="34" charset="0"/>
                <a:cs typeface="+mn-cs"/>
              </a:rPr>
              <a:t>معرفة المدرس </a:t>
            </a:r>
            <a:endParaRPr lang="en-US" dirty="0">
              <a:latin typeface="Arial Black" pitchFamily="34" charset="0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محمد زكريا</a:t>
            </a:r>
          </a:p>
          <a:p>
            <a:pPr algn="ctr"/>
            <a:r>
              <a:rPr lang="ar-SA" sz="2400" dirty="0" smtClean="0"/>
              <a:t>ريئس المدرس</a:t>
            </a:r>
          </a:p>
          <a:p>
            <a:pPr algn="ctr"/>
            <a:r>
              <a:rPr lang="ar-SA" sz="2400" dirty="0" smtClean="0"/>
              <a:t>موطفى اسلام داخل مدرسة</a:t>
            </a:r>
          </a:p>
          <a:p>
            <a:pPr algn="ctr"/>
            <a:r>
              <a:rPr lang="ar-SA" sz="2400" dirty="0" smtClean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13901"/>
            <a:ext cx="1828800" cy="2316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292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تعارف الدرس 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1676400"/>
            <a:ext cx="64008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শ্রেনী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মাজিদ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তাজভিদ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ইমরান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৪০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রুকু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তারিখ-১৭/১০/২০২০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962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391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বুঝা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চাপিয়ে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দেননা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80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akaria\Desktop\বিসমিল্লা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2209800" cy="52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01480"/>
            <a:ext cx="8229600" cy="433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53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4800"/>
            <a:ext cx="1686160" cy="39058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25650"/>
            <a:ext cx="7687067" cy="519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8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42852"/>
            <a:ext cx="1905000" cy="342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90600"/>
            <a:ext cx="7010400" cy="100023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32"/>
            <a:ext cx="7162800" cy="76196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343199"/>
            <a:ext cx="7086600" cy="7716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6785"/>
            <a:ext cx="7162800" cy="75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06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0"/>
            <a:ext cx="1600200" cy="40963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990600"/>
            <a:ext cx="4378949" cy="51227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7780397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138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"/>
            <a:ext cx="1533739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990600"/>
            <a:ext cx="5253335" cy="40963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7543800" cy="155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09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70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Arabic Typesetting</vt:lpstr>
      <vt:lpstr>Arial</vt:lpstr>
      <vt:lpstr>Arial Black</vt:lpstr>
      <vt:lpstr>Calibri</vt:lpstr>
      <vt:lpstr>Calibri Light</vt:lpstr>
      <vt:lpstr>NikoshBAN</vt:lpstr>
      <vt:lpstr>Times New Roman</vt:lpstr>
      <vt:lpstr>Office Theme</vt:lpstr>
      <vt:lpstr>بسم الله الرحمن الرحيم اهلا و سهلا</vt:lpstr>
      <vt:lpstr>معرفة المدرس </vt:lpstr>
      <vt:lpstr>PowerPoint Presentation</vt:lpstr>
      <vt:lpstr>  কিশের প্রতি ইমান আনবে তা বলতে পারবে ,   আল্লাহ কারো উপর বুঝা চাপিয়ে দেননা তা  বলতে পারবে ,   আয়াতের ব্যাখ্যা করতে পারবে.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و سهلا</dc:title>
  <dc:creator>Zakaria</dc:creator>
  <cp:lastModifiedBy>Zakaria</cp:lastModifiedBy>
  <cp:revision>81</cp:revision>
  <dcterms:created xsi:type="dcterms:W3CDTF">2006-08-16T00:00:00Z</dcterms:created>
  <dcterms:modified xsi:type="dcterms:W3CDTF">2020-10-19T03:53:20Z</dcterms:modified>
</cp:coreProperties>
</file>