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9" r:id="rId11"/>
    <p:sldId id="265" r:id="rId12"/>
    <p:sldId id="266" r:id="rId13"/>
    <p:sldId id="267" r:id="rId14"/>
    <p:sldId id="25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0B7EE-7C0C-4FE6-89BF-5A01611B1B6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3193-558E-431D-927F-5721F100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5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B63572-A911-4453-BF95-40313F028735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n-BD" smtClean="0">
                <a:latin typeface="NikoshBAN" pitchFamily="2" charset="0"/>
                <a:cs typeface="NikoshBAN" pitchFamily="2" charset="0"/>
              </a:rPr>
              <a:t>এই স্লাইডটি শিক্ষকের নিজের জন্য।</a:t>
            </a:r>
            <a:endParaRPr lang="en-US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AB9DB8-97B9-4510-A1DB-1707290FBB0A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0" y="-76200"/>
            <a:ext cx="91440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0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endParaRPr lang="en-US" sz="8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0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6400800" cy="403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7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838200"/>
            <a:ext cx="8839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দলীয় কাজঃ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শ্বসনে  তাপ শক্তি 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উৎপন্ন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হওয়ার পরীক্ষাটি বর্ণনা কর।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3213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28"/>
            <a:ext cx="8001000" cy="61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384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মানব শ্বসন তন্ত্রের  সংক্ষিপ্ত বর্ণনা দাও।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345" y="1219706"/>
            <a:ext cx="891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বাড়িরকাজঃ</a:t>
            </a: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শ্বসনে  </a:t>
            </a:r>
            <a:r>
              <a:rPr lang="as-IN" sz="4800" dirty="0">
                <a:latin typeface="NikoshBAN" pitchFamily="2" charset="0"/>
                <a:cs typeface="NikoshBAN" pitchFamily="2" charset="0"/>
              </a:rPr>
              <a:t>তাপ শক্তি উৎপন্ন হওয়ার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দুটি প্রমাণ বর্ণনা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35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bn-IN" sz="9600" b="1" dirty="0">
                <a:solidFill>
                  <a:srgbClr val="C00000"/>
                </a:solidFill>
                <a:latin typeface="NikoshBAN" pitchFamily="2" charset="0"/>
                <a:ea typeface="+mn-ea"/>
                <a:cs typeface="NikoshBAN" pitchFamily="2" charset="0"/>
              </a:rPr>
              <a:t>ধন্যবাদ</a:t>
            </a:r>
            <a:r>
              <a:rPr lang="en-US" sz="96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96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57300"/>
            <a:ext cx="72390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4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1654175"/>
            <a:ext cx="8305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latin typeface="NikoshBAN" pitchFamily="2" charset="0"/>
                <a:cs typeface="NikoshBAN" pitchFamily="2" charset="0"/>
              </a:rPr>
              <a:t>এ,কে</a:t>
            </a:r>
            <a:r>
              <a:rPr lang="bn-BD" sz="400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>
                <a:latin typeface="NikoshBAN" pitchFamily="2" charset="0"/>
                <a:cs typeface="NikoshBAN" pitchFamily="2" charset="0"/>
              </a:rPr>
              <a:t>এম,হায়দার</a:t>
            </a:r>
          </a:p>
          <a:p>
            <a:pPr eaLnBrk="1" hangingPunct="1"/>
            <a:r>
              <a:rPr lang="en-US" sz="400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eaLnBrk="1" hangingPunct="1"/>
            <a:r>
              <a:rPr lang="en-US" sz="4000">
                <a:latin typeface="NikoshBAN" pitchFamily="2" charset="0"/>
                <a:cs typeface="NikoshBAN" pitchFamily="2" charset="0"/>
              </a:rPr>
              <a:t>ছাগলনাইয়া সরকারি পাইলট </a:t>
            </a:r>
            <a:r>
              <a:rPr lang="bn-IN" sz="4000"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en-US" sz="4000"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en-US" sz="4000">
                <a:latin typeface="NikoshBAN" pitchFamily="2" charset="0"/>
                <a:cs typeface="NikoshBAN" pitchFamily="2" charset="0"/>
              </a:rPr>
              <a:t>ছাগলনাইয়া,ফেনী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14513" y="638175"/>
            <a:ext cx="2759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6000">
                <a:latin typeface="NikoshBAN" pitchFamily="2" charset="0"/>
                <a:cs typeface="NikoshBAN" pitchFamily="2" charset="0"/>
              </a:rPr>
              <a:t>সম্পাদনায়</a:t>
            </a:r>
            <a:endParaRPr lang="en-US" sz="60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4452938"/>
            <a:ext cx="67437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5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8450" y="457200"/>
            <a:ext cx="281463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bn-IN" sz="48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r>
              <a:rPr lang="bn-IN" sz="48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5290" y="1953490"/>
            <a:ext cx="4212341" cy="2585323"/>
          </a:xfrm>
          <a:prstGeom prst="rect">
            <a:avLst/>
          </a:prstGeom>
          <a:noFill/>
          <a:ln w="762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5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ণিঃ 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IN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  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5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IN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 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৪র্থ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80" y="1287463"/>
            <a:ext cx="4256939" cy="541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3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0"/>
            <a:ext cx="7796549" cy="4525963"/>
          </a:xfrm>
        </p:spPr>
      </p:pic>
    </p:spTree>
    <p:extLst>
      <p:ext uri="{BB962C8B-B14F-4D97-AF65-F5344CB8AC3E}">
        <p14:creationId xmlns:p14="http://schemas.microsoft.com/office/powerpoint/2010/main" val="105193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7620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শ্বসন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Respiration)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4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7162800" cy="830997"/>
          </a:xfrm>
          <a:prstGeom prst="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238" y="1195388"/>
            <a:ext cx="8153400" cy="45858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</a:p>
          <a:p>
            <a:pPr>
              <a:defRPr/>
            </a:pP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শ্বসনের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রিচয়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বর্ণনা করতে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বিশ্লেষণ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শ্বসনে শক্তি উৎপন্ন হওয়ার প্রমা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ণ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907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833805" cy="49745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11351" y="3244334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শ্বসন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6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99" y="2514600"/>
            <a:ext cx="89916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শ্বসনে শক্তি উৎপন্ন হওয়ার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                                                প্রমাণঃ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5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19" y="838200"/>
            <a:ext cx="70104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4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78</Words>
  <Application>Microsoft Office PowerPoint</Application>
  <PresentationFormat>On-screen Show (4:3)</PresentationFormat>
  <Paragraphs>33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সবাইকে 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 স্বাগতম </dc:title>
  <dc:creator>A.K.M.Haider</dc:creator>
  <cp:lastModifiedBy>Microsoft</cp:lastModifiedBy>
  <cp:revision>9</cp:revision>
  <dcterms:created xsi:type="dcterms:W3CDTF">2006-08-16T00:00:00Z</dcterms:created>
  <dcterms:modified xsi:type="dcterms:W3CDTF">2020-10-18T05:40:56Z</dcterms:modified>
</cp:coreProperties>
</file>