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27"/>
  </p:notesMasterIdLst>
  <p:sldIdLst>
    <p:sldId id="276" r:id="rId2"/>
    <p:sldId id="256" r:id="rId3"/>
    <p:sldId id="257" r:id="rId4"/>
    <p:sldId id="258" r:id="rId5"/>
    <p:sldId id="278" r:id="rId6"/>
    <p:sldId id="261" r:id="rId7"/>
    <p:sldId id="259" r:id="rId8"/>
    <p:sldId id="264" r:id="rId9"/>
    <p:sldId id="265" r:id="rId10"/>
    <p:sldId id="263" r:id="rId11"/>
    <p:sldId id="272" r:id="rId12"/>
    <p:sldId id="283" r:id="rId13"/>
    <p:sldId id="284" r:id="rId14"/>
    <p:sldId id="281" r:id="rId15"/>
    <p:sldId id="282" r:id="rId16"/>
    <p:sldId id="267" r:id="rId17"/>
    <p:sldId id="271" r:id="rId18"/>
    <p:sldId id="273" r:id="rId19"/>
    <p:sldId id="274" r:id="rId20"/>
    <p:sldId id="280" r:id="rId21"/>
    <p:sldId id="275" r:id="rId22"/>
    <p:sldId id="277" r:id="rId23"/>
    <p:sldId id="269" r:id="rId24"/>
    <p:sldId id="270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wUXSV0mQdUMmVPodbvI6g==" hashData="WV56DhyGo9mkg1VWkzsXDEIvTvM="/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476"/>
    <a:srgbClr val="EDEDED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9" autoAdjust="0"/>
    <p:restoredTop sz="94343" autoAdjust="0"/>
  </p:normalViewPr>
  <p:slideViewPr>
    <p:cSldViewPr snapToGrid="0">
      <p:cViewPr>
        <p:scale>
          <a:sx n="33" d="100"/>
          <a:sy n="33" d="100"/>
        </p:scale>
        <p:origin x="-2508" y="-8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65B56-6AD2-4B29-9C16-DBBC64343F2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BD27-429E-434C-BB59-217C99980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8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0DD-9B6C-42A6-8A41-7761858E761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2F9-086B-4A8E-904F-75A60E973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0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0DD-9B6C-42A6-8A41-7761858E761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2F9-086B-4A8E-904F-75A60E973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0DD-9B6C-42A6-8A41-7761858E761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2F9-086B-4A8E-904F-75A60E973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5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0DD-9B6C-42A6-8A41-7761858E761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2F9-086B-4A8E-904F-75A60E973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8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0DD-9B6C-42A6-8A41-7761858E761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2F9-086B-4A8E-904F-75A60E973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6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0DD-9B6C-42A6-8A41-7761858E761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2F9-086B-4A8E-904F-75A60E973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0DD-9B6C-42A6-8A41-7761858E761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2F9-086B-4A8E-904F-75A60E973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9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0DD-9B6C-42A6-8A41-7761858E761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2F9-086B-4A8E-904F-75A60E973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3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0DD-9B6C-42A6-8A41-7761858E761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2F9-086B-4A8E-904F-75A60E973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2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0DD-9B6C-42A6-8A41-7761858E761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2F9-086B-4A8E-904F-75A60E973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0DD-9B6C-42A6-8A41-7761858E761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2F9-086B-4A8E-904F-75A60E973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1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5F0DD-9B6C-42A6-8A41-7761858E761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62F9-086B-4A8E-904F-75A60E973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9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cmcDIECYW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407">
            <a:off x="4041775" y="1991728"/>
            <a:ext cx="30670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550" y="300929"/>
            <a:ext cx="1045845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সবাইকে</a:t>
            </a:r>
            <a:r>
              <a:rPr lang="en-US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1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শুভেচ্ছা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641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63404" y="3434547"/>
            <a:ext cx="7330105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609" y="4801963"/>
            <a:ext cx="4736892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5266" y="234422"/>
            <a:ext cx="6763452" cy="132343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32" r="5332" b="59368"/>
          <a:stretch/>
        </p:blipFill>
        <p:spPr>
          <a:xfrm>
            <a:off x="224853" y="1906892"/>
            <a:ext cx="2293503" cy="12682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32" r="5332" b="59368"/>
          <a:stretch/>
        </p:blipFill>
        <p:spPr>
          <a:xfrm>
            <a:off x="2398427" y="1877524"/>
            <a:ext cx="2308485" cy="13186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32" r="5332" b="59368"/>
          <a:stretch/>
        </p:blipFill>
        <p:spPr>
          <a:xfrm>
            <a:off x="4542020" y="1906891"/>
            <a:ext cx="2384533" cy="12892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32" r="5332" b="59368"/>
          <a:stretch/>
        </p:blipFill>
        <p:spPr>
          <a:xfrm>
            <a:off x="6805534" y="1927907"/>
            <a:ext cx="2529496" cy="1247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32" r="5332" b="59368"/>
          <a:stretch/>
        </p:blipFill>
        <p:spPr>
          <a:xfrm>
            <a:off x="9335030" y="1970581"/>
            <a:ext cx="2537173" cy="12255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00618" y="4835820"/>
            <a:ext cx="6151474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bn-IN" sz="6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সরিয়ে নেই  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2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32" r="5332" b="59368"/>
          <a:stretch/>
        </p:blipFill>
        <p:spPr>
          <a:xfrm>
            <a:off x="176320" y="1458844"/>
            <a:ext cx="2212378" cy="1325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32" r="5332" b="59368"/>
          <a:stretch/>
        </p:blipFill>
        <p:spPr>
          <a:xfrm>
            <a:off x="2408006" y="1458846"/>
            <a:ext cx="2422193" cy="1325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32" r="5332" b="59368"/>
          <a:stretch/>
        </p:blipFill>
        <p:spPr>
          <a:xfrm>
            <a:off x="4763313" y="1458845"/>
            <a:ext cx="2383828" cy="1325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32" r="5332" b="59368"/>
          <a:stretch/>
        </p:blipFill>
        <p:spPr>
          <a:xfrm>
            <a:off x="6975949" y="1458846"/>
            <a:ext cx="2409688" cy="1325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32" r="5332" b="59368"/>
          <a:stretch/>
        </p:blipFill>
        <p:spPr>
          <a:xfrm>
            <a:off x="9331384" y="1458846"/>
            <a:ext cx="2382118" cy="13259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5660" y="3954615"/>
            <a:ext cx="2369464" cy="14465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6141" y="4170059"/>
            <a:ext cx="4447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</a:rPr>
              <a:t>রইলো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কয়টি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08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235" y="826882"/>
            <a:ext cx="4111165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লিখি</a:t>
            </a:r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7225" y="2471755"/>
            <a:ext cx="6623184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IN" sz="9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7225" y="4536083"/>
            <a:ext cx="6623184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271" y="155163"/>
            <a:ext cx="5583382" cy="3770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3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19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5246" y="4069622"/>
            <a:ext cx="5121432" cy="10156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চিহ্নকে কি বলে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0800000">
            <a:off x="4744340" y="2367910"/>
            <a:ext cx="537528" cy="1428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98073" y="5247320"/>
            <a:ext cx="6761018" cy="11079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চিহ্নকে </a:t>
            </a:r>
            <a:r>
              <a:rPr lang="bn-IN" sz="6600" b="1" dirty="0" smtClean="0">
                <a:solidFill>
                  <a:srgbClr val="0904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4179">
            <a:off x="963046" y="1163248"/>
            <a:ext cx="1770864" cy="1321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4179">
            <a:off x="3016931" y="1121686"/>
            <a:ext cx="1770864" cy="1321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4179">
            <a:off x="5250916" y="1121687"/>
            <a:ext cx="1770864" cy="1321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4179">
            <a:off x="7453787" y="1068001"/>
            <a:ext cx="1770864" cy="1321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4179">
            <a:off x="9573542" y="1080123"/>
            <a:ext cx="1770864" cy="1321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4179">
            <a:off x="962663" y="3457573"/>
            <a:ext cx="1771321" cy="1321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4179">
            <a:off x="3016548" y="3416011"/>
            <a:ext cx="1771321" cy="13216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3623" y="3151762"/>
            <a:ext cx="3618486" cy="1891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800"/>
          </a:p>
        </p:txBody>
      </p:sp>
      <p:sp>
        <p:nvSpPr>
          <p:cNvPr id="11" name="Rectangle 10"/>
          <p:cNvSpPr/>
          <p:nvPr/>
        </p:nvSpPr>
        <p:spPr>
          <a:xfrm>
            <a:off x="5213194" y="3193324"/>
            <a:ext cx="5977740" cy="1894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chemeClr val="tx1"/>
                </a:solidFill>
              </a:rPr>
              <a:t>?</a:t>
            </a:r>
            <a:endParaRPr lang="en-US" sz="13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5324" y="5403273"/>
            <a:ext cx="7733767" cy="128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 smtClean="0"/>
              <a:t>২টি কিনলে আরও লাগবে</a:t>
            </a:r>
            <a:endParaRPr lang="en-US" sz="13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9071179" y="5403273"/>
            <a:ext cx="2724391" cy="1288472"/>
            <a:chOff x="9071179" y="5403273"/>
            <a:chExt cx="2724391" cy="1288472"/>
          </a:xfrm>
        </p:grpSpPr>
        <p:sp>
          <p:nvSpPr>
            <p:cNvPr id="13" name="Rectangle 12"/>
            <p:cNvSpPr/>
            <p:nvPr/>
          </p:nvSpPr>
          <p:spPr>
            <a:xfrm>
              <a:off x="9071179" y="5403273"/>
              <a:ext cx="1513694" cy="12884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৩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807970" y="5652836"/>
              <a:ext cx="987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000" dirty="0"/>
                <a:t>টি</a:t>
              </a:r>
              <a:endParaRPr lang="en-US" sz="6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5324" y="96982"/>
            <a:ext cx="10265610" cy="2693345"/>
            <a:chOff x="925324" y="96982"/>
            <a:chExt cx="10265610" cy="2693345"/>
          </a:xfrm>
        </p:grpSpPr>
        <p:sp>
          <p:nvSpPr>
            <p:cNvPr id="9" name="Rectangle 8"/>
            <p:cNvSpPr/>
            <p:nvPr/>
          </p:nvSpPr>
          <p:spPr>
            <a:xfrm>
              <a:off x="925324" y="857507"/>
              <a:ext cx="10265610" cy="19328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25324" y="96982"/>
              <a:ext cx="10248166" cy="609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4800" dirty="0" smtClean="0"/>
                <a:t>৫টি আম কেনা প্রয়োজন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41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1144" y="785686"/>
            <a:ext cx="4111165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লিখি</a:t>
            </a:r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9964" y="2380556"/>
            <a:ext cx="6678400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৫-২</a:t>
            </a:r>
            <a:r>
              <a:rPr lang="bn-IN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IN" sz="9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9964" y="4541869"/>
            <a:ext cx="6678400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৫-২</a:t>
            </a:r>
            <a:r>
              <a:rPr lang="bn-IN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1564" y="0"/>
            <a:ext cx="12192000" cy="79714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এই (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চিহ্ন ব্যবহার করে 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শিখি ।</a:t>
            </a:r>
          </a:p>
          <a:p>
            <a:endParaRPr lang="bn-IN" sz="7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200" dirty="0" smtClean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Minus 1"/>
          <p:cNvSpPr/>
          <p:nvPr/>
        </p:nvSpPr>
        <p:spPr>
          <a:xfrm>
            <a:off x="2642002" y="1354860"/>
            <a:ext cx="1450313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0478"/>
            <a:ext cx="12191999" cy="30469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এই চিহ্নের নাম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চিহ্ন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60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বড় সংখ্যা থেকে ছোট সংখ্যা বাদ</a:t>
            </a:r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 সময় আমরা এই চিহ্নটির ব্যবহার করি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7847"/>
            <a:ext cx="12192000" cy="120032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এখন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 দিয়ে দেখা যাক কত হয়?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6886" y="4718372"/>
            <a:ext cx="6021314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কাটি আছে 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iagonal Stripe 9"/>
          <p:cNvSpPr/>
          <p:nvPr/>
        </p:nvSpPr>
        <p:spPr>
          <a:xfrm rot="18822679">
            <a:off x="-138604" y="4585014"/>
            <a:ext cx="1767664" cy="1699326"/>
          </a:xfrm>
          <a:prstGeom prst="diagStripe">
            <a:avLst>
              <a:gd name="adj" fmla="val 70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 rot="18917864">
            <a:off x="646111" y="4614652"/>
            <a:ext cx="1596524" cy="1756186"/>
          </a:xfrm>
          <a:prstGeom prst="diagStripe">
            <a:avLst>
              <a:gd name="adj" fmla="val 65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iagonal Stripe 11"/>
          <p:cNvSpPr/>
          <p:nvPr/>
        </p:nvSpPr>
        <p:spPr>
          <a:xfrm rot="18901979">
            <a:off x="1311880" y="4588836"/>
            <a:ext cx="1598734" cy="1785797"/>
          </a:xfrm>
          <a:prstGeom prst="diagStripe">
            <a:avLst>
              <a:gd name="adj" fmla="val 67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8975207">
            <a:off x="2050928" y="4611486"/>
            <a:ext cx="1539615" cy="1750094"/>
          </a:xfrm>
          <a:prstGeom prst="diagStripe">
            <a:avLst>
              <a:gd name="adj" fmla="val 656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18674029">
            <a:off x="2654243" y="4683158"/>
            <a:ext cx="1739515" cy="1590046"/>
          </a:xfrm>
          <a:prstGeom prst="diagStripe">
            <a:avLst>
              <a:gd name="adj" fmla="val 67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5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onal Stripe 1"/>
          <p:cNvSpPr/>
          <p:nvPr/>
        </p:nvSpPr>
        <p:spPr>
          <a:xfrm rot="18394109">
            <a:off x="-17347" y="1135617"/>
            <a:ext cx="1593823" cy="1354985"/>
          </a:xfrm>
          <a:prstGeom prst="diagStripe">
            <a:avLst>
              <a:gd name="adj" fmla="val 61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iagonal Stripe 3"/>
          <p:cNvSpPr/>
          <p:nvPr/>
        </p:nvSpPr>
        <p:spPr>
          <a:xfrm rot="18394109">
            <a:off x="509597" y="1128858"/>
            <a:ext cx="1611597" cy="1395604"/>
          </a:xfrm>
          <a:prstGeom prst="diagStripe">
            <a:avLst>
              <a:gd name="adj" fmla="val 65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8394109">
            <a:off x="1044845" y="1127824"/>
            <a:ext cx="1579395" cy="1364884"/>
          </a:xfrm>
          <a:prstGeom prst="diagStripe">
            <a:avLst>
              <a:gd name="adj" fmla="val 64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18394109">
            <a:off x="1585991" y="1126458"/>
            <a:ext cx="1599806" cy="1412183"/>
          </a:xfrm>
          <a:prstGeom prst="diagStripe">
            <a:avLst>
              <a:gd name="adj" fmla="val 63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18394109">
            <a:off x="2107196" y="1140690"/>
            <a:ext cx="1627757" cy="1397336"/>
          </a:xfrm>
          <a:prstGeom prst="diagStripe">
            <a:avLst>
              <a:gd name="adj" fmla="val 63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676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কাটি সরিয়ে দেখি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078" y="2962628"/>
            <a:ext cx="1932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8572" y="844391"/>
            <a:ext cx="3636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কাটি আছে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3767" y="1596432"/>
            <a:ext cx="4865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কাটি সরাই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6108" y="2529603"/>
            <a:ext cx="3717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কাটি আছে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9154" y="4081849"/>
            <a:ext cx="2675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৪-১</a:t>
            </a:r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1276" y="3380499"/>
            <a:ext cx="576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ও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কাটি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সরাই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6390" y="4319148"/>
            <a:ext cx="2772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7087" y="4886980"/>
            <a:ext cx="3248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৩-১</a:t>
            </a:r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6171" y="3240943"/>
            <a:ext cx="2765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৫-১</a:t>
            </a:r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599" y="5871991"/>
            <a:ext cx="12205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গেলো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এক করে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কাটি সরানোর পর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কাটি বাকি আছে। 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138 L 0.88659 0.866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62" y="4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69323 0.651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61" y="3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72722 0.65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54" y="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19328"/>
            <a:ext cx="12192000" cy="49244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সা</a:t>
            </a:r>
            <a:r>
              <a:rPr lang="en-US" sz="115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115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লিখব</a:t>
            </a:r>
          </a:p>
          <a:p>
            <a:pPr algn="ctr"/>
            <a:r>
              <a:rPr lang="bn-IN" sz="19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৫-৩</a:t>
            </a:r>
            <a:r>
              <a:rPr lang="bn-IN" sz="199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19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8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7435" y="830517"/>
            <a:ext cx="7220408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8272" y="2742445"/>
            <a:ext cx="7220408" cy="30469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 ইমরান হোসেইন চৌধুরী</a:t>
            </a:r>
          </a:p>
          <a:p>
            <a:r>
              <a:rPr lang="bn-IN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কালীনগর সরকারী প্রাথমিক বিদ্যালয়</a:t>
            </a:r>
          </a:p>
          <a:p>
            <a:r>
              <a:rPr lang="bn-IN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কানাইঘাট, সিলেট।</a:t>
            </a:r>
          </a:p>
        </p:txBody>
      </p:sp>
    </p:spTree>
    <p:extLst>
      <p:ext uri="{BB962C8B-B14F-4D97-AF65-F5344CB8AC3E}">
        <p14:creationId xmlns:p14="http://schemas.microsoft.com/office/powerpoint/2010/main" val="20959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488367" y="344773"/>
            <a:ext cx="5884108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chemeClr val="tx1"/>
                </a:solidFill>
              </a:rPr>
              <a:t>দলীয়</a:t>
            </a:r>
            <a:r>
              <a:rPr lang="en-US" sz="8800" b="1" dirty="0" smtClean="0">
                <a:solidFill>
                  <a:schemeClr val="tx1"/>
                </a:solidFill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</a:rPr>
              <a:t>কাজ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8759" y="2098623"/>
            <a:ext cx="6940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70C0"/>
                </a:solidFill>
              </a:rPr>
              <a:t>১.</a:t>
            </a:r>
            <a:r>
              <a:rPr lang="en-US" sz="8000" dirty="0" smtClean="0">
                <a:solidFill>
                  <a:srgbClr val="0070C0"/>
                </a:solidFill>
              </a:rPr>
              <a:t> </a:t>
            </a:r>
            <a:r>
              <a:rPr lang="en-US" sz="8000" dirty="0" smtClean="0">
                <a:solidFill>
                  <a:srgbClr val="FF0000"/>
                </a:solidFill>
              </a:rPr>
              <a:t>৯-৭ </a:t>
            </a:r>
            <a:r>
              <a:rPr lang="en-US" sz="8000" dirty="0" smtClean="0">
                <a:solidFill>
                  <a:srgbClr val="00B0F0"/>
                </a:solidFill>
              </a:rPr>
              <a:t>=</a:t>
            </a:r>
            <a:r>
              <a:rPr lang="bn-IN" sz="8000" dirty="0" smtClean="0">
                <a:solidFill>
                  <a:srgbClr val="002060"/>
                </a:solidFill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</a:rPr>
              <a:t>কত</a:t>
            </a:r>
            <a:r>
              <a:rPr lang="en-US" sz="8000" dirty="0" smtClean="0">
                <a:solidFill>
                  <a:srgbClr val="002060"/>
                </a:solidFill>
              </a:rPr>
              <a:t> ?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803669" y="3403080"/>
            <a:ext cx="738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70C0"/>
                </a:solidFill>
              </a:rPr>
              <a:t>২</a:t>
            </a:r>
            <a:r>
              <a:rPr lang="bn-IN" sz="8000" dirty="0" smtClean="0">
                <a:solidFill>
                  <a:srgbClr val="0070C0"/>
                </a:solidFill>
              </a:rPr>
              <a:t>.</a:t>
            </a:r>
            <a:r>
              <a:rPr lang="en-US" sz="8000" dirty="0" smtClean="0">
                <a:solidFill>
                  <a:srgbClr val="0070C0"/>
                </a:solidFill>
              </a:rPr>
              <a:t> </a:t>
            </a:r>
            <a:r>
              <a:rPr lang="bn-IN" sz="8000" dirty="0" smtClean="0">
                <a:solidFill>
                  <a:srgbClr val="FF0000"/>
                </a:solidFill>
              </a:rPr>
              <a:t>৭-৫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bn-IN" sz="8000" dirty="0" smtClean="0">
                <a:solidFill>
                  <a:srgbClr val="00B0F0"/>
                </a:solidFill>
              </a:rPr>
              <a:t>=</a:t>
            </a:r>
            <a:r>
              <a:rPr lang="bn-IN" sz="8000" dirty="0" smtClean="0">
                <a:solidFill>
                  <a:srgbClr val="002060"/>
                </a:solidFill>
              </a:rPr>
              <a:t> কত</a:t>
            </a:r>
            <a:r>
              <a:rPr lang="en-US" sz="8000" dirty="0" smtClean="0">
                <a:solidFill>
                  <a:srgbClr val="002060"/>
                </a:solidFill>
              </a:rPr>
              <a:t> </a:t>
            </a:r>
            <a:r>
              <a:rPr lang="bn-IN" sz="8000" dirty="0" smtClean="0">
                <a:solidFill>
                  <a:srgbClr val="002060"/>
                </a:solidFill>
              </a:rPr>
              <a:t>?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708875" y="4543134"/>
            <a:ext cx="8394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</a:rPr>
              <a:t>৩</a:t>
            </a:r>
            <a:r>
              <a:rPr lang="en-US" sz="8000" dirty="0" smtClean="0">
                <a:solidFill>
                  <a:srgbClr val="0070C0"/>
                </a:solidFill>
              </a:rPr>
              <a:t>. </a:t>
            </a:r>
            <a:r>
              <a:rPr lang="bn-IN" sz="8000" dirty="0" smtClean="0">
                <a:solidFill>
                  <a:srgbClr val="FF0000"/>
                </a:solidFill>
              </a:rPr>
              <a:t>১০-৮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bn-IN" sz="8000" dirty="0" smtClean="0">
                <a:solidFill>
                  <a:srgbClr val="00B0F0"/>
                </a:solidFill>
              </a:rPr>
              <a:t>=</a:t>
            </a:r>
            <a:r>
              <a:rPr lang="bn-IN" sz="8000" dirty="0" smtClean="0">
                <a:solidFill>
                  <a:srgbClr val="002060"/>
                </a:solidFill>
              </a:rPr>
              <a:t> কত</a:t>
            </a:r>
            <a:r>
              <a:rPr lang="en-US" sz="8000" dirty="0" smtClean="0">
                <a:solidFill>
                  <a:srgbClr val="002060"/>
                </a:solidFill>
              </a:rPr>
              <a:t> </a:t>
            </a:r>
            <a:r>
              <a:rPr lang="bn-IN" sz="8000" dirty="0" smtClean="0">
                <a:solidFill>
                  <a:srgbClr val="002060"/>
                </a:solidFill>
              </a:rPr>
              <a:t>?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866" y="29980"/>
            <a:ext cx="12036134" cy="6925792"/>
            <a:chOff x="324548" y="193227"/>
            <a:chExt cx="11807294" cy="6757308"/>
          </a:xfrm>
        </p:grpSpPr>
        <p:sp>
          <p:nvSpPr>
            <p:cNvPr id="2" name="TextBox 9"/>
            <p:cNvSpPr txBox="1"/>
            <p:nvPr/>
          </p:nvSpPr>
          <p:spPr>
            <a:xfrm>
              <a:off x="983905" y="193227"/>
              <a:ext cx="10659977" cy="1291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80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প্রয়োজনে ছবি গুলো গুণে বের কর </a:t>
              </a:r>
              <a:endParaRPr lang="en-US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7" t="3067" r="16842" b="10430"/>
            <a:stretch/>
          </p:blipFill>
          <p:spPr>
            <a:xfrm>
              <a:off x="324548" y="1347536"/>
              <a:ext cx="1564105" cy="16964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7" t="3067" r="16842" b="10430"/>
            <a:stretch/>
          </p:blipFill>
          <p:spPr>
            <a:xfrm>
              <a:off x="10050370" y="1299409"/>
              <a:ext cx="1532475" cy="169645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7" t="3067" r="16842" b="10430"/>
            <a:stretch/>
          </p:blipFill>
          <p:spPr>
            <a:xfrm>
              <a:off x="1930066" y="1377615"/>
              <a:ext cx="1564105" cy="16964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7" t="3067" r="16842" b="10430"/>
            <a:stretch/>
          </p:blipFill>
          <p:spPr>
            <a:xfrm>
              <a:off x="3534278" y="1385637"/>
              <a:ext cx="1564105" cy="16964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7" t="3067" r="16842" b="10430"/>
            <a:stretch/>
          </p:blipFill>
          <p:spPr>
            <a:xfrm>
              <a:off x="5150182" y="1347537"/>
              <a:ext cx="1579962" cy="16964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7" t="3067" r="16842" b="10430"/>
            <a:stretch/>
          </p:blipFill>
          <p:spPr>
            <a:xfrm>
              <a:off x="6780458" y="1311442"/>
              <a:ext cx="1537845" cy="16964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7" t="3067" r="16842" b="10430"/>
            <a:stretch/>
          </p:blipFill>
          <p:spPr>
            <a:xfrm>
              <a:off x="8383328" y="1317457"/>
              <a:ext cx="1564105" cy="16964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530" y="4257977"/>
              <a:ext cx="1749592" cy="18433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336" y="3380420"/>
              <a:ext cx="1749592" cy="18433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850" y="4477122"/>
              <a:ext cx="1749592" cy="18433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441" y="3382381"/>
              <a:ext cx="1749592" cy="18433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254" y="4267955"/>
              <a:ext cx="1749592" cy="18433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799" y="3346286"/>
              <a:ext cx="1749592" cy="184333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8841" y="3893844"/>
              <a:ext cx="1749592" cy="184333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6208" y="3555453"/>
              <a:ext cx="1749592" cy="184333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250" y="3741443"/>
              <a:ext cx="1749592" cy="1843338"/>
            </a:xfrm>
            <a:prstGeom prst="rect">
              <a:avLst/>
            </a:prstGeom>
          </p:spPr>
        </p:pic>
        <p:sp>
          <p:nvSpPr>
            <p:cNvPr id="21" name="TextBox 9"/>
            <p:cNvSpPr txBox="1"/>
            <p:nvPr/>
          </p:nvSpPr>
          <p:spPr>
            <a:xfrm>
              <a:off x="406929" y="3268095"/>
              <a:ext cx="3589061" cy="141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8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IN" sz="72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 আপেল  </a:t>
              </a:r>
              <a:endParaRPr lang="en-US" sz="7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9"/>
            <p:cNvSpPr txBox="1"/>
            <p:nvPr/>
          </p:nvSpPr>
          <p:spPr>
            <a:xfrm>
              <a:off x="9215317" y="5539176"/>
              <a:ext cx="2808685" cy="141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8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bn-IN" sz="72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 ফুল  </a:t>
              </a:r>
              <a:endParaRPr lang="en-US" sz="7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4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25814" y="-59960"/>
            <a:ext cx="10466186" cy="4597436"/>
            <a:chOff x="275036" y="-199598"/>
            <a:chExt cx="10466186" cy="47370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647" y="706938"/>
              <a:ext cx="1552575" cy="246697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446552" y="-199598"/>
              <a:ext cx="6671662" cy="1141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আরো কিছু ছবি দেখি </a:t>
              </a:r>
              <a:endPara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2496" y="3190580"/>
              <a:ext cx="847725" cy="13144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3264" y="3194736"/>
              <a:ext cx="847725" cy="13144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173" y="3223026"/>
              <a:ext cx="847725" cy="13144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044" y="3223026"/>
              <a:ext cx="847725" cy="13144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846" y="3173913"/>
              <a:ext cx="847725" cy="13144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072" y="723605"/>
              <a:ext cx="1552575" cy="24669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549" y="740272"/>
              <a:ext cx="1552575" cy="24669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607" y="756939"/>
              <a:ext cx="1552575" cy="24669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684" y="773606"/>
              <a:ext cx="1552575" cy="24669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813" y="785512"/>
              <a:ext cx="1552575" cy="24669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36" y="761699"/>
              <a:ext cx="1552575" cy="2466975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329779" y="3284197"/>
            <a:ext cx="48405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গাছ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গাছের সংখ্যা বিয়োগ কর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৭-৫= ?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2" y="1595021"/>
            <a:ext cx="9591674" cy="526297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 ক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endParaRPr lang="bn-IN" sz="7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১০-৬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66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১৫-৪</a:t>
            </a:r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  <a:endParaRPr lang="bn-IN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=,+,-,()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চিহ্নতে গোল দাগ দাও।                            </a:t>
            </a:r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101365" y="36604"/>
            <a:ext cx="5956909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bg1"/>
                </a:solidFill>
              </a:rPr>
              <a:t>মূল্যায়ণ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946" y="521500"/>
            <a:ext cx="11488282" cy="1107996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 সাথে গাণিতিক বাক্যটি মিলিয়ে নাও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11" y="1969483"/>
            <a:ext cx="11378807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১০-৬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১৫-</a:t>
            </a:r>
            <a:r>
              <a:rPr lang="bn-IN" sz="9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8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</a:p>
          <a:p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Minus 17"/>
          <p:cNvSpPr/>
          <p:nvPr/>
        </p:nvSpPr>
        <p:spPr>
          <a:xfrm>
            <a:off x="1566182" y="5102179"/>
            <a:ext cx="1564945" cy="7286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0377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A88CFE8-62C0-4B64-B785-5F3B07B12B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39000" r="-3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9D6596-47F6-4C41-87A3-E19F6EC3DA48}"/>
              </a:ext>
            </a:extLst>
          </p:cNvPr>
          <p:cNvSpPr/>
          <p:nvPr/>
        </p:nvSpPr>
        <p:spPr>
          <a:xfrm>
            <a:off x="954259" y="4890320"/>
            <a:ext cx="10058400" cy="240065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15000" b="1" i="0" u="none" strike="noStrike" kern="1200" baseline="0" dirty="0">
                <a:ln/>
                <a:solidFill>
                  <a:schemeClr val="accent4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5000" b="1" i="0" u="none" strike="noStrike" kern="1200" baseline="0" dirty="0">
              <a:ln/>
              <a:solidFill>
                <a:schemeClr val="accent4"/>
              </a:solidFill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="" xmlns:a16="http://schemas.microsoft.com/office/drawing/2014/main" id="{4A3C58DA-F239-46E4-8F9F-41FCC9EE4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0840" y="5075097"/>
            <a:ext cx="2943177" cy="264885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490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73 -1.85185E-6 L 0.12773 -0.34791 C 0.12773 -0.5037 0.42292 -0.69514 0.66224 -0.69514 L 1.19727 -0.69514 " pathEditMode="relative" rAng="0" ptsTypes="AAAA">
                                      <p:cBhvr>
                                        <p:cTn id="14" dur="1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7" y="-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2" y="1787236"/>
            <a:ext cx="824345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r>
              <a:rPr lang="bn-IN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r>
              <a:rPr lang="bn-IN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বিয়োগ: ২ অঙ্কের সংখ্যা</a:t>
            </a:r>
          </a:p>
          <a:p>
            <a:r>
              <a:rPr lang="bn-IN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bn-IN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২৩/১১/২০১৯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0907" y="655905"/>
            <a:ext cx="4186293" cy="11079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"/>
            <a:ext cx="12192000" cy="10529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/>
              <a:t>শিখনফল</a:t>
            </a:r>
            <a:endParaRPr lang="en-US" sz="9600" dirty="0"/>
          </a:p>
        </p:txBody>
      </p:sp>
      <p:sp>
        <p:nvSpPr>
          <p:cNvPr id="4" name="Rectangle 3"/>
          <p:cNvSpPr/>
          <p:nvPr/>
        </p:nvSpPr>
        <p:spPr>
          <a:xfrm>
            <a:off x="332509" y="2400301"/>
            <a:ext cx="11526982" cy="26574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10.1.1</a:t>
            </a:r>
            <a:r>
              <a:rPr lang="bn-IN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উপকরন</a:t>
            </a:r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8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6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69346" y="749503"/>
            <a:ext cx="9678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</a:rPr>
              <a:t>    </a:t>
            </a:r>
            <a:r>
              <a:rPr lang="en-US" sz="6000" dirty="0" err="1" smtClean="0">
                <a:solidFill>
                  <a:srgbClr val="FF0000"/>
                </a:solidFill>
              </a:rPr>
              <a:t>এসো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একটি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ভিডিও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দেখিঃ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178" y="3244334"/>
            <a:ext cx="5019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https://www.youtube.com/watch?v=ecmcDIECYWE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86" y="1034258"/>
            <a:ext cx="2230583" cy="3751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396" y="96982"/>
            <a:ext cx="3023878" cy="4054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60" y="1235693"/>
            <a:ext cx="2230583" cy="3751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" y="1472960"/>
            <a:ext cx="2230583" cy="3751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70" y="1235693"/>
            <a:ext cx="2230583" cy="3751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84" y="1235693"/>
            <a:ext cx="2230583" cy="37519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07222" y="5532372"/>
            <a:ext cx="69113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পাখি আছে? </a:t>
            </a:r>
          </a:p>
          <a:p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3234"/>
            <a:ext cx="1215685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6" y="1670867"/>
            <a:ext cx="2296960" cy="31489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711" y="1251288"/>
            <a:ext cx="2490330" cy="27212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15" y="1670867"/>
            <a:ext cx="2296960" cy="31489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42" y="1670867"/>
            <a:ext cx="2296960" cy="3148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77" y="1670867"/>
            <a:ext cx="2296960" cy="3148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9115" y="285691"/>
            <a:ext cx="5556611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পাখি?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59667" y="111955"/>
            <a:ext cx="2760323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পাখি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38042" y="4886212"/>
            <a:ext cx="516256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চলে গেল?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05726" y="4763246"/>
            <a:ext cx="4636699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পাখি চলে গেল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35002" y="5899864"/>
            <a:ext cx="578868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চলে যাওয়াকে কী বলে ?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164934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চলে যাওয়াকে </a:t>
            </a:r>
          </a:p>
          <a:p>
            <a:pPr algn="ctr"/>
            <a:r>
              <a:rPr lang="bn-IN" sz="239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8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  <a:p>
            <a:endParaRPr lang="bn-IN" sz="8800" dirty="0">
              <a:solidFill>
                <a:srgbClr val="0099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8800" dirty="0" smtClean="0">
              <a:solidFill>
                <a:srgbClr val="0099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8800" dirty="0">
              <a:solidFill>
                <a:srgbClr val="0099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800" dirty="0">
              <a:solidFill>
                <a:srgbClr val="0099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32364" y="1246909"/>
            <a:ext cx="6885709" cy="3713018"/>
          </a:xfrm>
          <a:prstGeom prst="ellipse">
            <a:avLst/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64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454" y="560320"/>
            <a:ext cx="10313232" cy="186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64327" y="2812473"/>
            <a:ext cx="7841673" cy="3352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860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5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358</Words>
  <Application>Microsoft Office PowerPoint</Application>
  <PresentationFormat>Custom</PresentationFormat>
  <Paragraphs>102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Imran</cp:lastModifiedBy>
  <cp:revision>315</cp:revision>
  <dcterms:created xsi:type="dcterms:W3CDTF">2018-03-06T23:46:57Z</dcterms:created>
  <dcterms:modified xsi:type="dcterms:W3CDTF">2020-10-20T13:49:56Z</dcterms:modified>
</cp:coreProperties>
</file>