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9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6134D0-55CF-449D-B623-3CE23D08F5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6A276E-A4E0-4370-A247-44DA90C2E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0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0"/>
            <a:ext cx="92180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2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3737" y="228600"/>
            <a:ext cx="5791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3927" y="1066801"/>
            <a:ext cx="4211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u="sng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836" y="2514601"/>
            <a:ext cx="5985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৭ম </a:t>
            </a:r>
          </a:p>
          <a:p>
            <a:pPr algn="just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: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: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৪র্থ,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9" y="1136078"/>
            <a:ext cx="357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9" y="2092036"/>
            <a:ext cx="4558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০১৭১৮৭৯৪৫৯৯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5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5181601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7467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340304"/>
            <a:ext cx="3505200" cy="1015663"/>
          </a:xfrm>
          <a:prstGeom prst="rect">
            <a:avLst/>
          </a:prstGeom>
          <a:pattFill prst="lgConfetti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752600" y="1558630"/>
            <a:ext cx="8763000" cy="4953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শ্বসন ও শ্বসনতন্ত্র </a:t>
            </a:r>
            <a:endParaRPr lang="en-US" sz="115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59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918" y="1123385"/>
            <a:ext cx="395547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---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5495" y="2133600"/>
            <a:ext cx="8641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 কী তা বলতে পারবে।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শ্বসনতন্ত্রের বিভিন্ন অঙ্গের নাম ও কাজ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as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26" y="1328362"/>
            <a:ext cx="82296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1981201"/>
            <a:ext cx="121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গলবিল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971" y="1664733"/>
            <a:ext cx="115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মুখ গহবর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3543" y="2284436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9115" y="1305449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নাসাপথ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277434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ব্রঙ্কাস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3681" y="2564114"/>
            <a:ext cx="85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ট্রাকিয়া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4796" y="3121968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ব্রঙ্</a:t>
            </a: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কিওল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9981" y="3998826"/>
            <a:ext cx="106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পিঞ্জরাস্থি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477000" y="4800600"/>
            <a:ext cx="22860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63000" y="46482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3048000" y="4229658"/>
            <a:ext cx="1447800" cy="3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40363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প্লুরা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3000" y="358363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1" y="4909762"/>
            <a:ext cx="277367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 মানব শ্বসনতন্ত্র</a:t>
            </a:r>
            <a:endParaRPr lang="en-US" sz="24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6400" y="76200"/>
            <a:ext cx="8610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জৈব রাসায়নিক প্রক্রিয়ায় জীবকোষস্থ খাদ্যবস্তু অক্সিজেনের উপস্থিতিতে জারিত হয়ে গতিশক্তি ও তাপশক্তিতে রুপান্তরিত হয় এবং ফলশ্রুতিতে কার্বন ডাই অক্সাইড ও পানি উৎপন্ন হয়,তাকে শ্বসন বলে।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9984" y="5867400"/>
            <a:ext cx="7563937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সব অঙ্গগুলো শ্বসনে অংশ নেয় তাদের একত্রে শ্বসনতন্ত্র বলে।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27" y="1328362"/>
            <a:ext cx="8475074" cy="42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9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9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80772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 কিভাবে হয়? </a:t>
            </a:r>
            <a:endParaRPr lang="en-US" sz="9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67073"/>
              </p:ext>
            </p:extLst>
          </p:nvPr>
        </p:nvGraphicFramePr>
        <p:xfrm>
          <a:off x="4789488" y="3209925"/>
          <a:ext cx="26146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2613960" imgH="437760" progId="Package">
                  <p:embed/>
                </p:oleObj>
              </mc:Choice>
              <mc:Fallback>
                <p:oleObj name="Packager Shell Object" showAsIcon="1" r:id="rId3" imgW="2613960" imgH="437760" progId="Package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9488" y="3209925"/>
                        <a:ext cx="26146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85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747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শ্বসনতন্ত্রের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617" y="2971800"/>
            <a:ext cx="7938655" cy="156966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নাসারন্ধ্র        নাসাপথ       গলবিল       ট্রাকিয়া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     ব্রঙ্কাস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ব্রঙ্কিওল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অ্যালভিওলি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4800" y="3200400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91400" y="3200400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02630" y="3226526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044940" y="3213463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98617" y="4171813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79371" y="4191000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14578" y="4169833"/>
            <a:ext cx="597898" cy="15073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507774" y="4306858"/>
            <a:ext cx="604702" cy="20954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338888" y="4218213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798617" y="4334692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115888" y="3352800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02630" y="3361509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391400" y="3317966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986157" y="3352800"/>
            <a:ext cx="533400" cy="0"/>
          </a:xfrm>
          <a:prstGeom prst="straightConnector1">
            <a:avLst/>
          </a:prstGeom>
          <a:ln w="28575">
            <a:solidFill>
              <a:srgbClr val="0201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17097" y="3756630"/>
            <a:ext cx="125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CO</a:t>
            </a:r>
            <a:r>
              <a:rPr lang="en-US" sz="2000" b="1" i="1" baseline="-25000" dirty="0" smtClean="0"/>
              <a:t>2</a:t>
            </a:r>
            <a:endParaRPr lang="en-US" sz="2000" b="1" i="1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6336030" y="4171813"/>
            <a:ext cx="5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</a:t>
            </a:r>
            <a:r>
              <a:rPr lang="en-US" b="1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785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484418" y="162791"/>
            <a:ext cx="4724400" cy="160020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4" name="Bevel 3"/>
          <p:cNvSpPr/>
          <p:nvPr/>
        </p:nvSpPr>
        <p:spPr>
          <a:xfrm>
            <a:off x="1866900" y="1800002"/>
            <a:ext cx="8458200" cy="47244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 শ্বসনতন্ত্রের চিত্র এঁকে বিভিন্ন অংশ চিহ্নিত কর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215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153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NikoshBAN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2020-10-12T19:08:40Z</dcterms:created>
  <dcterms:modified xsi:type="dcterms:W3CDTF">2020-10-20T08:34:18Z</dcterms:modified>
</cp:coreProperties>
</file>