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4CEB-FBC3-4839-AC4E-392A0A475C0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EA8D-5C4B-427B-9BE2-339233812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2EA8D-5C4B-427B-9BE2-3392338125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7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3B5C-AFAB-49D7-AD9D-6DCEC25C8B4C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0.jpg"/><Relationship Id="rId4" Type="http://schemas.openxmlformats.org/officeDocument/2006/relationships/image" Target="../media/image3.jpe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6.png"/><Relationship Id="rId5" Type="http://schemas.openxmlformats.org/officeDocument/2006/relationships/image" Target="../media/image4.jpeg"/><Relationship Id="rId10" Type="http://schemas.openxmlformats.org/officeDocument/2006/relationships/image" Target="../media/image35.jp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8.png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1.jpg"/><Relationship Id="rId5" Type="http://schemas.openxmlformats.org/officeDocument/2006/relationships/image" Target="../media/image4.jpeg"/><Relationship Id="rId10" Type="http://schemas.openxmlformats.org/officeDocument/2006/relationships/image" Target="../media/image40.png"/><Relationship Id="rId4" Type="http://schemas.openxmlformats.org/officeDocument/2006/relationships/image" Target="../media/image3.jpe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4.png"/><Relationship Id="rId5" Type="http://schemas.openxmlformats.org/officeDocument/2006/relationships/image" Target="../media/image4.jpeg"/><Relationship Id="rId10" Type="http://schemas.openxmlformats.org/officeDocument/2006/relationships/image" Target="../media/image43.jpg"/><Relationship Id="rId4" Type="http://schemas.openxmlformats.org/officeDocument/2006/relationships/image" Target="../media/image3.jpe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46.png"/><Relationship Id="rId4" Type="http://schemas.openxmlformats.org/officeDocument/2006/relationships/image" Target="../media/image3.jpe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9.jpeg"/><Relationship Id="rId5" Type="http://schemas.openxmlformats.org/officeDocument/2006/relationships/image" Target="../media/image4.jpeg"/><Relationship Id="rId10" Type="http://schemas.openxmlformats.org/officeDocument/2006/relationships/image" Target="../media/image48.jpg"/><Relationship Id="rId4" Type="http://schemas.openxmlformats.org/officeDocument/2006/relationships/image" Target="../media/image3.jpe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0.gif"/><Relationship Id="rId5" Type="http://schemas.openxmlformats.org/officeDocument/2006/relationships/image" Target="../media/image3.jpe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5.jp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8.jpeg"/><Relationship Id="rId5" Type="http://schemas.openxmlformats.org/officeDocument/2006/relationships/image" Target="../media/image4.jpeg"/><Relationship Id="rId10" Type="http://schemas.openxmlformats.org/officeDocument/2006/relationships/image" Target="../media/image27.jpg"/><Relationship Id="rId4" Type="http://schemas.openxmlformats.org/officeDocument/2006/relationships/image" Target="../media/image3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9" y="413920"/>
            <a:ext cx="11406605" cy="5992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r="23025"/>
          <a:stretch/>
        </p:blipFill>
        <p:spPr>
          <a:xfrm>
            <a:off x="606602" y="958970"/>
            <a:ext cx="4075611" cy="4279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r="23025"/>
          <a:stretch/>
        </p:blipFill>
        <p:spPr>
          <a:xfrm>
            <a:off x="7300631" y="975270"/>
            <a:ext cx="4075611" cy="42793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926" y="464259"/>
            <a:ext cx="11426517" cy="5955591"/>
          </a:xfrm>
          <a:prstGeom prst="rect">
            <a:avLst/>
          </a:prstGeom>
          <a:solidFill>
            <a:schemeClr val="accent1">
              <a:lumMod val="60000"/>
              <a:lumOff val="4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9" y="387794"/>
            <a:ext cx="11406605" cy="5992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79" y="477302"/>
            <a:ext cx="6162778" cy="3846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55157" y="416313"/>
            <a:ext cx="5111250" cy="386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041" y="4619329"/>
            <a:ext cx="10722766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১৯৩৬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২৬শে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মহিষখোলা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038" y="4599996"/>
            <a:ext cx="10884588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মর্টারের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চূর্ণ-বিচূর্ণ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যতক্ষন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42376" y="400877"/>
            <a:ext cx="4815107" cy="1247814"/>
            <a:chOff x="4273791" y="400877"/>
            <a:chExt cx="3884640" cy="11857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73791" y="400877"/>
              <a:ext cx="3567827" cy="118576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44834" y="699548"/>
              <a:ext cx="3613597" cy="614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ভেঙ্গে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70552" y="2116419"/>
            <a:ext cx="9159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0552" y="2810936"/>
            <a:ext cx="9012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ম+ম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552" y="3444150"/>
            <a:ext cx="9831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স+ত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552" y="4059621"/>
            <a:ext cx="10304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ম+প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0532" y="4688058"/>
            <a:ext cx="977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178" y="5289910"/>
            <a:ext cx="977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ত+ র-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শত্রুকে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0532" y="2088343"/>
            <a:ext cx="10239949" cy="3955690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97931">
            <a:off x="733246" y="143218"/>
            <a:ext cx="1925782" cy="20504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97931">
            <a:off x="9583090" y="87937"/>
            <a:ext cx="1925782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93781" y="328311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9" y="41928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35446" y="400877"/>
            <a:ext cx="4722795" cy="960631"/>
            <a:chOff x="3700768" y="453338"/>
            <a:chExt cx="4722795" cy="11506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768" y="453338"/>
              <a:ext cx="4722795" cy="115062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34147" y="579559"/>
              <a:ext cx="36822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</a:t>
              </a:r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4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7926" y="302359"/>
            <a:ext cx="11388437" cy="655564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নাটক,থিয়েটার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রাইফেলস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টহল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এঁদেরই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দমবার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নান্নু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প্রতিপক্ষের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মর্টারের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চূর্ণ-বিচূর্ণ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পারলেন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যতক্ষন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১৯৩৬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২৬শে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মহিষখোলা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বীরের রক্তে স্বাধীন এ দেশ-১(0)(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844306" y="5839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44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48739" y="453338"/>
            <a:ext cx="5719952" cy="1316083"/>
            <a:chOff x="3548739" y="453338"/>
            <a:chExt cx="5955784" cy="13160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133" b="23679"/>
            <a:stretch/>
          </p:blipFill>
          <p:spPr>
            <a:xfrm>
              <a:off x="3548739" y="453338"/>
              <a:ext cx="5955784" cy="13160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21992" y="726658"/>
              <a:ext cx="4281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শিক্ষার্থীদের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নিরব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743" y="1842559"/>
            <a:ext cx="6445527" cy="343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265633" y="5553463"/>
            <a:ext cx="8166840" cy="64633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২৬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05" y="439182"/>
            <a:ext cx="2414587" cy="52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421659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79955" y="442440"/>
            <a:ext cx="3375984" cy="1083914"/>
            <a:chOff x="4996070" y="453338"/>
            <a:chExt cx="3375984" cy="10839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6070" y="453338"/>
              <a:ext cx="3375984" cy="10839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04129" y="621910"/>
              <a:ext cx="1159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শব্দার্থ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47163" y="2127626"/>
            <a:ext cx="1519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3874" y="2750614"/>
            <a:ext cx="1679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6874" y="3362682"/>
            <a:ext cx="187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6359" y="4064331"/>
            <a:ext cx="187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দমবার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0786" y="4760883"/>
            <a:ext cx="187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4763" y="2114419"/>
            <a:ext cx="207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477" y="2720867"/>
            <a:ext cx="446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4596" y="3369213"/>
            <a:ext cx="1533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1328" y="4070863"/>
            <a:ext cx="298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হারাবার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6599" y="4759448"/>
            <a:ext cx="3387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34635" y="2041713"/>
            <a:ext cx="6931742" cy="394187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36874" y="5291200"/>
            <a:ext cx="124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6843" y="5305304"/>
            <a:ext cx="2203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মূল্যহীন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16" y="2849583"/>
            <a:ext cx="1219048" cy="25650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710" y="2484439"/>
            <a:ext cx="1219048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08611" y="453338"/>
            <a:ext cx="4038442" cy="1223062"/>
            <a:chOff x="4408611" y="453338"/>
            <a:chExt cx="4038442" cy="12230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8611" y="453338"/>
              <a:ext cx="4038442" cy="122306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23615" y="680148"/>
              <a:ext cx="2119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91014" y="5343157"/>
            <a:ext cx="7273636" cy="70788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86330" y="2374315"/>
            <a:ext cx="2729769" cy="21093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869" y="1708079"/>
            <a:ext cx="5646316" cy="3293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47592" y="2274169"/>
            <a:ext cx="2729769" cy="21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421658"/>
            <a:ext cx="11406605" cy="5992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394" y="456521"/>
            <a:ext cx="3778641" cy="1149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899" y="646565"/>
            <a:ext cx="210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341" y="2217772"/>
            <a:ext cx="10430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ক’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	             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অপকর্মগুলি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854" y="3402165"/>
            <a:ext cx="10412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60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         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9" y="411524"/>
            <a:ext cx="2466975" cy="1847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0692" y="293457"/>
            <a:ext cx="2839976" cy="20673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7774" y="4692952"/>
            <a:ext cx="10412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‘গ’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	            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04" y="494541"/>
            <a:ext cx="11406605" cy="599288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88678" y="453338"/>
            <a:ext cx="3808932" cy="1050294"/>
            <a:chOff x="4188678" y="453338"/>
            <a:chExt cx="3808932" cy="10502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8678" y="453338"/>
              <a:ext cx="3808932" cy="10502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03440" y="572081"/>
              <a:ext cx="1659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83116" y="1535311"/>
            <a:ext cx="486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6684" y="2021612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……….এ।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8587" y="2565658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বিডিআর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2813" y="2596775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বিএসএফ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3130" y="2561797"/>
            <a:ext cx="132770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1081" y="2539138"/>
            <a:ext cx="1316528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4036" y="3150741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………..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8587" y="3679154"/>
            <a:ext cx="1381127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১৯৭৫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0904" y="3679154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0584" y="4832828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১০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7686" y="3668267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১৯৭১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0338" y="4263929"/>
            <a:ext cx="738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টহল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দিচ্ছিলেন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8591" y="4796181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৫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1464" y="4790903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৬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7610" y="4809254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59295" y="3671552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১৯৭০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2016" y="5377117"/>
            <a:ext cx="738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যশোরের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86650" y="5842558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মীরপুর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1554" y="5842558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3519" y="5842557"/>
            <a:ext cx="1309923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দূর্গাপুর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0071" y="5769547"/>
            <a:ext cx="1781431" cy="5847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73253" y="603030"/>
            <a:ext cx="263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2626">
            <a:off x="9689593" y="1984384"/>
            <a:ext cx="2514286" cy="3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30" y="434386"/>
            <a:ext cx="11383666" cy="59928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88678" y="453338"/>
            <a:ext cx="3808932" cy="1050294"/>
            <a:chOff x="4188678" y="453338"/>
            <a:chExt cx="3808932" cy="10502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8678" y="453338"/>
              <a:ext cx="3808932" cy="105029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103440" y="572081"/>
              <a:ext cx="1659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6204" y="1764850"/>
            <a:ext cx="10753879" cy="4401205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দূরন্ত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কয়দিক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06431"/>
            <a:ext cx="11406605" cy="59928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58286" y="453338"/>
            <a:ext cx="3528638" cy="1257206"/>
            <a:chOff x="4058286" y="453338"/>
            <a:chExt cx="3528638" cy="12572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8286" y="453338"/>
              <a:ext cx="3528638" cy="125720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894252" y="715177"/>
              <a:ext cx="2220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36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621" y="1794064"/>
            <a:ext cx="4549819" cy="3305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4122" y="5426322"/>
            <a:ext cx="6932422" cy="64633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দিনগুলি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85" y="2419928"/>
            <a:ext cx="3013331" cy="22599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928" y="2615270"/>
            <a:ext cx="2499737" cy="17338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14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26" y="306888"/>
            <a:ext cx="11406605" cy="59928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08565" y="3543792"/>
            <a:ext cx="7229319" cy="26929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13136" y="3507865"/>
            <a:ext cx="7233926" cy="2759044"/>
          </a:xfrm>
          <a:custGeom>
            <a:avLst/>
            <a:gdLst/>
            <a:ahLst/>
            <a:cxnLst/>
            <a:rect l="l" t="t" r="r" b="b"/>
            <a:pathLst>
              <a:path w="7233926" h="2759044">
                <a:moveTo>
                  <a:pt x="1357037" y="2194694"/>
                </a:moveTo>
                <a:cubicBezTo>
                  <a:pt x="1376818" y="2194694"/>
                  <a:pt x="1396105" y="2196672"/>
                  <a:pt x="1414898" y="2200628"/>
                </a:cubicBezTo>
                <a:cubicBezTo>
                  <a:pt x="1433691" y="2204585"/>
                  <a:pt x="1456934" y="2211508"/>
                  <a:pt x="1484629" y="2221399"/>
                </a:cubicBezTo>
                <a:cubicBezTo>
                  <a:pt x="1482651" y="2245137"/>
                  <a:pt x="1473749" y="2269864"/>
                  <a:pt x="1457923" y="2295581"/>
                </a:cubicBezTo>
                <a:cubicBezTo>
                  <a:pt x="1442098" y="2321297"/>
                  <a:pt x="1423305" y="2344540"/>
                  <a:pt x="1401545" y="2365311"/>
                </a:cubicBezTo>
                <a:cubicBezTo>
                  <a:pt x="1379785" y="2386082"/>
                  <a:pt x="1355058" y="2402897"/>
                  <a:pt x="1327364" y="2415755"/>
                </a:cubicBezTo>
                <a:cubicBezTo>
                  <a:pt x="1299669" y="2428613"/>
                  <a:pt x="1272964" y="2435042"/>
                  <a:pt x="1247248" y="2435042"/>
                </a:cubicBezTo>
                <a:lnTo>
                  <a:pt x="1232411" y="2435042"/>
                </a:lnTo>
                <a:cubicBezTo>
                  <a:pt x="1206695" y="2435042"/>
                  <a:pt x="1182957" y="2426140"/>
                  <a:pt x="1161197" y="2408336"/>
                </a:cubicBezTo>
                <a:cubicBezTo>
                  <a:pt x="1139437" y="2390533"/>
                  <a:pt x="1128557" y="2367784"/>
                  <a:pt x="1128557" y="2340089"/>
                </a:cubicBezTo>
                <a:lnTo>
                  <a:pt x="1128557" y="2328220"/>
                </a:lnTo>
                <a:cubicBezTo>
                  <a:pt x="1128557" y="2320308"/>
                  <a:pt x="1133503" y="2308933"/>
                  <a:pt x="1143394" y="2294097"/>
                </a:cubicBezTo>
                <a:cubicBezTo>
                  <a:pt x="1153285" y="2279261"/>
                  <a:pt x="1167626" y="2264424"/>
                  <a:pt x="1186419" y="2249588"/>
                </a:cubicBezTo>
                <a:cubicBezTo>
                  <a:pt x="1205212" y="2234752"/>
                  <a:pt x="1228950" y="2221894"/>
                  <a:pt x="1257633" y="2211014"/>
                </a:cubicBezTo>
                <a:cubicBezTo>
                  <a:pt x="1286317" y="2200134"/>
                  <a:pt x="1319451" y="2194694"/>
                  <a:pt x="1357037" y="2194694"/>
                </a:cubicBezTo>
                <a:close/>
                <a:moveTo>
                  <a:pt x="4726430" y="734802"/>
                </a:moveTo>
                <a:cubicBezTo>
                  <a:pt x="4765994" y="780300"/>
                  <a:pt x="4814459" y="821841"/>
                  <a:pt x="4871826" y="859427"/>
                </a:cubicBezTo>
                <a:cubicBezTo>
                  <a:pt x="4929193" y="897012"/>
                  <a:pt x="5002386" y="917783"/>
                  <a:pt x="5091404" y="921739"/>
                </a:cubicBezTo>
                <a:lnTo>
                  <a:pt x="5091404" y="975150"/>
                </a:lnTo>
                <a:lnTo>
                  <a:pt x="5064698" y="1028560"/>
                </a:lnTo>
                <a:cubicBezTo>
                  <a:pt x="5050850" y="1056255"/>
                  <a:pt x="5032553" y="1083949"/>
                  <a:pt x="5009804" y="1111644"/>
                </a:cubicBezTo>
                <a:cubicBezTo>
                  <a:pt x="4987054" y="1139338"/>
                  <a:pt x="4962822" y="1163571"/>
                  <a:pt x="4937106" y="1184342"/>
                </a:cubicBezTo>
                <a:cubicBezTo>
                  <a:pt x="4911390" y="1205112"/>
                  <a:pt x="4885179" y="1221927"/>
                  <a:pt x="4858474" y="1234785"/>
                </a:cubicBezTo>
                <a:cubicBezTo>
                  <a:pt x="4831768" y="1247643"/>
                  <a:pt x="4808524" y="1254072"/>
                  <a:pt x="4788743" y="1254072"/>
                </a:cubicBezTo>
                <a:cubicBezTo>
                  <a:pt x="4765005" y="1254072"/>
                  <a:pt x="4748685" y="1242698"/>
                  <a:pt x="4739783" y="1219949"/>
                </a:cubicBezTo>
                <a:cubicBezTo>
                  <a:pt x="4730882" y="1197200"/>
                  <a:pt x="4726430" y="1172967"/>
                  <a:pt x="4726430" y="1147251"/>
                </a:cubicBezTo>
                <a:close/>
                <a:moveTo>
                  <a:pt x="5248668" y="645784"/>
                </a:moveTo>
                <a:cubicBezTo>
                  <a:pt x="5288232" y="687325"/>
                  <a:pt x="5334718" y="725900"/>
                  <a:pt x="5388130" y="761507"/>
                </a:cubicBezTo>
                <a:cubicBezTo>
                  <a:pt x="5441540" y="797114"/>
                  <a:pt x="5509787" y="822830"/>
                  <a:pt x="5592870" y="838656"/>
                </a:cubicBezTo>
                <a:cubicBezTo>
                  <a:pt x="5584958" y="886132"/>
                  <a:pt x="5569627" y="926684"/>
                  <a:pt x="5546878" y="960313"/>
                </a:cubicBezTo>
                <a:cubicBezTo>
                  <a:pt x="5524128" y="993942"/>
                  <a:pt x="5497918" y="1022626"/>
                  <a:pt x="5468246" y="1046364"/>
                </a:cubicBezTo>
                <a:cubicBezTo>
                  <a:pt x="5438573" y="1070102"/>
                  <a:pt x="5408900" y="1087906"/>
                  <a:pt x="5379228" y="1099775"/>
                </a:cubicBezTo>
                <a:cubicBezTo>
                  <a:pt x="5349555" y="1111644"/>
                  <a:pt x="5324828" y="1118567"/>
                  <a:pt x="5305046" y="1120545"/>
                </a:cubicBezTo>
                <a:cubicBezTo>
                  <a:pt x="5283286" y="1120545"/>
                  <a:pt x="5268450" y="1116589"/>
                  <a:pt x="5260537" y="1108676"/>
                </a:cubicBezTo>
                <a:cubicBezTo>
                  <a:pt x="5252624" y="1100764"/>
                  <a:pt x="5248668" y="1085928"/>
                  <a:pt x="5248668" y="1064168"/>
                </a:cubicBezTo>
                <a:lnTo>
                  <a:pt x="5248668" y="1043397"/>
                </a:lnTo>
                <a:lnTo>
                  <a:pt x="5257570" y="1016691"/>
                </a:lnTo>
                <a:cubicBezTo>
                  <a:pt x="5273395" y="979106"/>
                  <a:pt x="5281308" y="945477"/>
                  <a:pt x="5281308" y="915804"/>
                </a:cubicBezTo>
                <a:cubicBezTo>
                  <a:pt x="5281308" y="872285"/>
                  <a:pt x="5270428" y="834699"/>
                  <a:pt x="5248668" y="803049"/>
                </a:cubicBezTo>
                <a:close/>
                <a:moveTo>
                  <a:pt x="2841848" y="610177"/>
                </a:moveTo>
                <a:cubicBezTo>
                  <a:pt x="2849761" y="732823"/>
                  <a:pt x="2869048" y="859921"/>
                  <a:pt x="2899710" y="991470"/>
                </a:cubicBezTo>
                <a:cubicBezTo>
                  <a:pt x="2930371" y="1123018"/>
                  <a:pt x="2975375" y="1243192"/>
                  <a:pt x="3034720" y="1351992"/>
                </a:cubicBezTo>
                <a:cubicBezTo>
                  <a:pt x="3094065" y="1460791"/>
                  <a:pt x="3169730" y="1551293"/>
                  <a:pt x="3261715" y="1623496"/>
                </a:cubicBezTo>
                <a:cubicBezTo>
                  <a:pt x="3353700" y="1695699"/>
                  <a:pt x="3466951" y="1733779"/>
                  <a:pt x="3601467" y="1737735"/>
                </a:cubicBezTo>
                <a:lnTo>
                  <a:pt x="3616303" y="1737735"/>
                </a:lnTo>
                <a:cubicBezTo>
                  <a:pt x="3707299" y="1737735"/>
                  <a:pt x="3788404" y="1721910"/>
                  <a:pt x="3859618" y="1690259"/>
                </a:cubicBezTo>
                <a:cubicBezTo>
                  <a:pt x="3930833" y="1658609"/>
                  <a:pt x="3991167" y="1616078"/>
                  <a:pt x="4040621" y="1562667"/>
                </a:cubicBezTo>
                <a:cubicBezTo>
                  <a:pt x="4090076" y="1509257"/>
                  <a:pt x="4127661" y="1447933"/>
                  <a:pt x="4153377" y="1378697"/>
                </a:cubicBezTo>
                <a:cubicBezTo>
                  <a:pt x="4179094" y="1309461"/>
                  <a:pt x="4191952" y="1237258"/>
                  <a:pt x="4191952" y="1162087"/>
                </a:cubicBezTo>
                <a:cubicBezTo>
                  <a:pt x="4191952" y="962291"/>
                  <a:pt x="4097988" y="793158"/>
                  <a:pt x="3910062" y="654686"/>
                </a:cubicBezTo>
                <a:cubicBezTo>
                  <a:pt x="3858630" y="729856"/>
                  <a:pt x="3812637" y="793158"/>
                  <a:pt x="3772084" y="844590"/>
                </a:cubicBezTo>
                <a:cubicBezTo>
                  <a:pt x="3731532" y="896023"/>
                  <a:pt x="3685539" y="929652"/>
                  <a:pt x="3634107" y="945477"/>
                </a:cubicBezTo>
                <a:cubicBezTo>
                  <a:pt x="3649932" y="901957"/>
                  <a:pt x="3657845" y="861405"/>
                  <a:pt x="3657845" y="823819"/>
                </a:cubicBezTo>
                <a:cubicBezTo>
                  <a:pt x="3657845" y="790190"/>
                  <a:pt x="3651416" y="760023"/>
                  <a:pt x="3638558" y="733318"/>
                </a:cubicBezTo>
                <a:cubicBezTo>
                  <a:pt x="3625700" y="706613"/>
                  <a:pt x="3608885" y="684358"/>
                  <a:pt x="3588114" y="666555"/>
                </a:cubicBezTo>
                <a:cubicBezTo>
                  <a:pt x="3567343" y="648751"/>
                  <a:pt x="3544594" y="635398"/>
                  <a:pt x="3519867" y="626497"/>
                </a:cubicBezTo>
                <a:cubicBezTo>
                  <a:pt x="3495140" y="617595"/>
                  <a:pt x="3470907" y="613144"/>
                  <a:pt x="3447169" y="613144"/>
                </a:cubicBezTo>
                <a:cubicBezTo>
                  <a:pt x="3377933" y="613144"/>
                  <a:pt x="3323534" y="635893"/>
                  <a:pt x="3283970" y="681391"/>
                </a:cubicBezTo>
                <a:cubicBezTo>
                  <a:pt x="3244407" y="726889"/>
                  <a:pt x="3224625" y="781289"/>
                  <a:pt x="3224625" y="844590"/>
                </a:cubicBezTo>
                <a:cubicBezTo>
                  <a:pt x="3230559" y="907892"/>
                  <a:pt x="3246879" y="959324"/>
                  <a:pt x="3273584" y="998888"/>
                </a:cubicBezTo>
                <a:cubicBezTo>
                  <a:pt x="3300290" y="1038451"/>
                  <a:pt x="3332435" y="1070102"/>
                  <a:pt x="3370020" y="1093840"/>
                </a:cubicBezTo>
                <a:cubicBezTo>
                  <a:pt x="3407606" y="1117578"/>
                  <a:pt x="3448158" y="1134887"/>
                  <a:pt x="3491678" y="1145767"/>
                </a:cubicBezTo>
                <a:cubicBezTo>
                  <a:pt x="3535198" y="1156647"/>
                  <a:pt x="3577729" y="1163076"/>
                  <a:pt x="3619270" y="1165054"/>
                </a:cubicBezTo>
                <a:cubicBezTo>
                  <a:pt x="3670703" y="1159120"/>
                  <a:pt x="3715212" y="1149229"/>
                  <a:pt x="3752797" y="1135382"/>
                </a:cubicBezTo>
                <a:cubicBezTo>
                  <a:pt x="3790383" y="1121535"/>
                  <a:pt x="3824011" y="1105709"/>
                  <a:pt x="3853684" y="1087906"/>
                </a:cubicBezTo>
                <a:cubicBezTo>
                  <a:pt x="3883357" y="1070102"/>
                  <a:pt x="3909073" y="1050815"/>
                  <a:pt x="3930833" y="1030044"/>
                </a:cubicBezTo>
                <a:cubicBezTo>
                  <a:pt x="3952593" y="1009273"/>
                  <a:pt x="3972374" y="988997"/>
                  <a:pt x="3990178" y="969215"/>
                </a:cubicBezTo>
                <a:cubicBezTo>
                  <a:pt x="4015894" y="990975"/>
                  <a:pt x="4035182" y="1019659"/>
                  <a:pt x="4048039" y="1055266"/>
                </a:cubicBezTo>
                <a:cubicBezTo>
                  <a:pt x="4060898" y="1090873"/>
                  <a:pt x="4067326" y="1123513"/>
                  <a:pt x="4067326" y="1153185"/>
                </a:cubicBezTo>
                <a:cubicBezTo>
                  <a:pt x="4067326" y="1204618"/>
                  <a:pt x="4055458" y="1252589"/>
                  <a:pt x="4031720" y="1297097"/>
                </a:cubicBezTo>
                <a:cubicBezTo>
                  <a:pt x="4007981" y="1341606"/>
                  <a:pt x="3975836" y="1380675"/>
                  <a:pt x="3935284" y="1414304"/>
                </a:cubicBezTo>
                <a:cubicBezTo>
                  <a:pt x="3894731" y="1447933"/>
                  <a:pt x="3846761" y="1475133"/>
                  <a:pt x="3791371" y="1495904"/>
                </a:cubicBezTo>
                <a:cubicBezTo>
                  <a:pt x="3735983" y="1516675"/>
                  <a:pt x="3676637" y="1529038"/>
                  <a:pt x="3613336" y="1532995"/>
                </a:cubicBezTo>
                <a:lnTo>
                  <a:pt x="3559925" y="1532995"/>
                </a:lnTo>
                <a:cubicBezTo>
                  <a:pt x="3496624" y="1527060"/>
                  <a:pt x="3439751" y="1511235"/>
                  <a:pt x="3389308" y="1485518"/>
                </a:cubicBezTo>
                <a:cubicBezTo>
                  <a:pt x="3338864" y="1459802"/>
                  <a:pt x="3288915" y="1425184"/>
                  <a:pt x="3239461" y="1381664"/>
                </a:cubicBezTo>
                <a:cubicBezTo>
                  <a:pt x="3209788" y="1355948"/>
                  <a:pt x="3180116" y="1322814"/>
                  <a:pt x="3150443" y="1282261"/>
                </a:cubicBezTo>
                <a:cubicBezTo>
                  <a:pt x="3120771" y="1241709"/>
                  <a:pt x="3093076" y="1192254"/>
                  <a:pt x="3067360" y="1133898"/>
                </a:cubicBezTo>
                <a:cubicBezTo>
                  <a:pt x="3041644" y="1075542"/>
                  <a:pt x="3018400" y="1006801"/>
                  <a:pt x="2997629" y="927674"/>
                </a:cubicBezTo>
                <a:cubicBezTo>
                  <a:pt x="2976858" y="848547"/>
                  <a:pt x="2960538" y="756562"/>
                  <a:pt x="2948669" y="651718"/>
                </a:cubicBezTo>
                <a:close/>
                <a:moveTo>
                  <a:pt x="4726430" y="455879"/>
                </a:moveTo>
                <a:lnTo>
                  <a:pt x="5091404" y="455879"/>
                </a:lnTo>
                <a:lnTo>
                  <a:pt x="5091404" y="755572"/>
                </a:lnTo>
                <a:cubicBezTo>
                  <a:pt x="5085469" y="757550"/>
                  <a:pt x="5082996" y="758045"/>
                  <a:pt x="5083985" y="757056"/>
                </a:cubicBezTo>
                <a:cubicBezTo>
                  <a:pt x="5084974" y="756067"/>
                  <a:pt x="5082502" y="755572"/>
                  <a:pt x="5076567" y="755572"/>
                </a:cubicBezTo>
                <a:lnTo>
                  <a:pt x="5061730" y="755572"/>
                </a:lnTo>
                <a:cubicBezTo>
                  <a:pt x="5047884" y="755572"/>
                  <a:pt x="5029091" y="753100"/>
                  <a:pt x="5005352" y="748154"/>
                </a:cubicBezTo>
                <a:cubicBezTo>
                  <a:pt x="4981615" y="743209"/>
                  <a:pt x="4954910" y="733812"/>
                  <a:pt x="4925237" y="719965"/>
                </a:cubicBezTo>
                <a:cubicBezTo>
                  <a:pt x="4895564" y="706118"/>
                  <a:pt x="4863419" y="686831"/>
                  <a:pt x="4828801" y="662104"/>
                </a:cubicBezTo>
                <a:cubicBezTo>
                  <a:pt x="4794183" y="637376"/>
                  <a:pt x="4760060" y="605231"/>
                  <a:pt x="4726430" y="565668"/>
                </a:cubicBezTo>
                <a:close/>
                <a:moveTo>
                  <a:pt x="1484629" y="19692"/>
                </a:moveTo>
                <a:lnTo>
                  <a:pt x="1484629" y="616111"/>
                </a:lnTo>
                <a:cubicBezTo>
                  <a:pt x="1460891" y="582482"/>
                  <a:pt x="1435174" y="547864"/>
                  <a:pt x="1407480" y="512257"/>
                </a:cubicBezTo>
                <a:cubicBezTo>
                  <a:pt x="1379785" y="476650"/>
                  <a:pt x="1349618" y="444010"/>
                  <a:pt x="1316978" y="414337"/>
                </a:cubicBezTo>
                <a:cubicBezTo>
                  <a:pt x="1284338" y="384665"/>
                  <a:pt x="1249721" y="360432"/>
                  <a:pt x="1213124" y="341640"/>
                </a:cubicBezTo>
                <a:cubicBezTo>
                  <a:pt x="1176528" y="322847"/>
                  <a:pt x="1137459" y="313451"/>
                  <a:pt x="1095918" y="313451"/>
                </a:cubicBezTo>
                <a:cubicBezTo>
                  <a:pt x="1060310" y="313451"/>
                  <a:pt x="1015801" y="331749"/>
                  <a:pt x="962391" y="368345"/>
                </a:cubicBezTo>
                <a:cubicBezTo>
                  <a:pt x="908980" y="404941"/>
                  <a:pt x="848646" y="469726"/>
                  <a:pt x="781388" y="562700"/>
                </a:cubicBezTo>
                <a:cubicBezTo>
                  <a:pt x="771497" y="533028"/>
                  <a:pt x="756166" y="503355"/>
                  <a:pt x="735395" y="473683"/>
                </a:cubicBezTo>
                <a:cubicBezTo>
                  <a:pt x="714624" y="444010"/>
                  <a:pt x="690886" y="417305"/>
                  <a:pt x="664181" y="393567"/>
                </a:cubicBezTo>
                <a:cubicBezTo>
                  <a:pt x="637476" y="369829"/>
                  <a:pt x="608792" y="350541"/>
                  <a:pt x="578130" y="335705"/>
                </a:cubicBezTo>
                <a:cubicBezTo>
                  <a:pt x="547469" y="320869"/>
                  <a:pt x="516313" y="313451"/>
                  <a:pt x="484662" y="313451"/>
                </a:cubicBezTo>
                <a:lnTo>
                  <a:pt x="199805" y="313451"/>
                </a:lnTo>
                <a:lnTo>
                  <a:pt x="297724" y="455879"/>
                </a:lnTo>
                <a:lnTo>
                  <a:pt x="454989" y="455879"/>
                </a:lnTo>
                <a:cubicBezTo>
                  <a:pt x="518291" y="455879"/>
                  <a:pt x="570712" y="476155"/>
                  <a:pt x="612254" y="516708"/>
                </a:cubicBezTo>
                <a:cubicBezTo>
                  <a:pt x="653796" y="557260"/>
                  <a:pt x="682479" y="606220"/>
                  <a:pt x="698305" y="663587"/>
                </a:cubicBezTo>
                <a:cubicBezTo>
                  <a:pt x="670610" y="675456"/>
                  <a:pt x="640443" y="693754"/>
                  <a:pt x="607803" y="718482"/>
                </a:cubicBezTo>
                <a:cubicBezTo>
                  <a:pt x="575163" y="743209"/>
                  <a:pt x="544502" y="771892"/>
                  <a:pt x="515818" y="804532"/>
                </a:cubicBezTo>
                <a:cubicBezTo>
                  <a:pt x="487135" y="837172"/>
                  <a:pt x="462902" y="871790"/>
                  <a:pt x="443120" y="908386"/>
                </a:cubicBezTo>
                <a:cubicBezTo>
                  <a:pt x="423338" y="944982"/>
                  <a:pt x="413448" y="981084"/>
                  <a:pt x="413448" y="1016691"/>
                </a:cubicBezTo>
                <a:cubicBezTo>
                  <a:pt x="413448" y="1079993"/>
                  <a:pt x="430757" y="1125491"/>
                  <a:pt x="465375" y="1153185"/>
                </a:cubicBezTo>
                <a:cubicBezTo>
                  <a:pt x="499993" y="1180880"/>
                  <a:pt x="548952" y="1194727"/>
                  <a:pt x="612254" y="1194727"/>
                </a:cubicBezTo>
                <a:cubicBezTo>
                  <a:pt x="659730" y="1194727"/>
                  <a:pt x="705723" y="1176429"/>
                  <a:pt x="750232" y="1139833"/>
                </a:cubicBezTo>
                <a:cubicBezTo>
                  <a:pt x="794740" y="1103236"/>
                  <a:pt x="832820" y="1063178"/>
                  <a:pt x="864471" y="1019659"/>
                </a:cubicBezTo>
                <a:cubicBezTo>
                  <a:pt x="884253" y="1063178"/>
                  <a:pt x="916893" y="1101753"/>
                  <a:pt x="962391" y="1135382"/>
                </a:cubicBezTo>
                <a:cubicBezTo>
                  <a:pt x="1007889" y="1169011"/>
                  <a:pt x="1057343" y="1185825"/>
                  <a:pt x="1110754" y="1185825"/>
                </a:cubicBezTo>
                <a:cubicBezTo>
                  <a:pt x="1158230" y="1185825"/>
                  <a:pt x="1198288" y="1170000"/>
                  <a:pt x="1230928" y="1138349"/>
                </a:cubicBezTo>
                <a:cubicBezTo>
                  <a:pt x="1263568" y="1106698"/>
                  <a:pt x="1279888" y="1068124"/>
                  <a:pt x="1279888" y="1022626"/>
                </a:cubicBezTo>
                <a:cubicBezTo>
                  <a:pt x="1279888" y="967237"/>
                  <a:pt x="1256644" y="907892"/>
                  <a:pt x="1210157" y="844590"/>
                </a:cubicBezTo>
                <a:cubicBezTo>
                  <a:pt x="1163670" y="781289"/>
                  <a:pt x="1092950" y="717987"/>
                  <a:pt x="997998" y="654686"/>
                </a:cubicBezTo>
                <a:cubicBezTo>
                  <a:pt x="1001954" y="648751"/>
                  <a:pt x="1003932" y="644795"/>
                  <a:pt x="1003932" y="642816"/>
                </a:cubicBezTo>
                <a:cubicBezTo>
                  <a:pt x="1003932" y="640838"/>
                  <a:pt x="1005911" y="636882"/>
                  <a:pt x="1009867" y="630947"/>
                </a:cubicBezTo>
                <a:lnTo>
                  <a:pt x="1009867" y="633915"/>
                </a:lnTo>
                <a:cubicBezTo>
                  <a:pt x="1029649" y="604242"/>
                  <a:pt x="1051903" y="578526"/>
                  <a:pt x="1076630" y="556766"/>
                </a:cubicBezTo>
                <a:cubicBezTo>
                  <a:pt x="1101358" y="535006"/>
                  <a:pt x="1130535" y="522148"/>
                  <a:pt x="1164165" y="518192"/>
                </a:cubicBezTo>
                <a:cubicBezTo>
                  <a:pt x="1201750" y="524126"/>
                  <a:pt x="1239830" y="543908"/>
                  <a:pt x="1278404" y="577537"/>
                </a:cubicBezTo>
                <a:cubicBezTo>
                  <a:pt x="1316978" y="611166"/>
                  <a:pt x="1351596" y="647762"/>
                  <a:pt x="1382258" y="687325"/>
                </a:cubicBezTo>
                <a:cubicBezTo>
                  <a:pt x="1412920" y="726889"/>
                  <a:pt x="1437647" y="765958"/>
                  <a:pt x="1456440" y="804532"/>
                </a:cubicBezTo>
                <a:cubicBezTo>
                  <a:pt x="1475232" y="843107"/>
                  <a:pt x="1484629" y="870307"/>
                  <a:pt x="1484629" y="886132"/>
                </a:cubicBezTo>
                <a:lnTo>
                  <a:pt x="1484629" y="2081938"/>
                </a:lnTo>
                <a:lnTo>
                  <a:pt x="1466825" y="2078970"/>
                </a:lnTo>
                <a:cubicBezTo>
                  <a:pt x="1462869" y="2078970"/>
                  <a:pt x="1459901" y="2078476"/>
                  <a:pt x="1457923" y="2077487"/>
                </a:cubicBezTo>
                <a:cubicBezTo>
                  <a:pt x="1455945" y="2076498"/>
                  <a:pt x="1452978" y="2076003"/>
                  <a:pt x="1449022" y="2076003"/>
                </a:cubicBezTo>
                <a:cubicBezTo>
                  <a:pt x="1437153" y="2074025"/>
                  <a:pt x="1423305" y="2072542"/>
                  <a:pt x="1407480" y="2071552"/>
                </a:cubicBezTo>
                <a:cubicBezTo>
                  <a:pt x="1391654" y="2070563"/>
                  <a:pt x="1374840" y="2070069"/>
                  <a:pt x="1357037" y="2070069"/>
                </a:cubicBezTo>
                <a:cubicBezTo>
                  <a:pt x="1297691" y="2070069"/>
                  <a:pt x="1244281" y="2078476"/>
                  <a:pt x="1196804" y="2095290"/>
                </a:cubicBezTo>
                <a:cubicBezTo>
                  <a:pt x="1149328" y="2112105"/>
                  <a:pt x="1108776" y="2132876"/>
                  <a:pt x="1075147" y="2157603"/>
                </a:cubicBezTo>
                <a:cubicBezTo>
                  <a:pt x="1041518" y="2182330"/>
                  <a:pt x="1015801" y="2210519"/>
                  <a:pt x="997998" y="2242170"/>
                </a:cubicBezTo>
                <a:cubicBezTo>
                  <a:pt x="980194" y="2273821"/>
                  <a:pt x="971293" y="2304482"/>
                  <a:pt x="971293" y="2334155"/>
                </a:cubicBezTo>
                <a:cubicBezTo>
                  <a:pt x="971293" y="2381631"/>
                  <a:pt x="981183" y="2420700"/>
                  <a:pt x="1000965" y="2451362"/>
                </a:cubicBezTo>
                <a:cubicBezTo>
                  <a:pt x="1020747" y="2482023"/>
                  <a:pt x="1045474" y="2507245"/>
                  <a:pt x="1075147" y="2527027"/>
                </a:cubicBezTo>
                <a:cubicBezTo>
                  <a:pt x="1104819" y="2546809"/>
                  <a:pt x="1135975" y="2560656"/>
                  <a:pt x="1168615" y="2568569"/>
                </a:cubicBezTo>
                <a:cubicBezTo>
                  <a:pt x="1201255" y="2576481"/>
                  <a:pt x="1231422" y="2580438"/>
                  <a:pt x="1259117" y="2580438"/>
                </a:cubicBezTo>
                <a:lnTo>
                  <a:pt x="1270986" y="2580438"/>
                </a:lnTo>
                <a:cubicBezTo>
                  <a:pt x="1328353" y="2576481"/>
                  <a:pt x="1377807" y="2564612"/>
                  <a:pt x="1419349" y="2544830"/>
                </a:cubicBezTo>
                <a:cubicBezTo>
                  <a:pt x="1460891" y="2525049"/>
                  <a:pt x="1495509" y="2500816"/>
                  <a:pt x="1523203" y="2472133"/>
                </a:cubicBezTo>
                <a:cubicBezTo>
                  <a:pt x="1550898" y="2443449"/>
                  <a:pt x="1572657" y="2411798"/>
                  <a:pt x="1588483" y="2377180"/>
                </a:cubicBezTo>
                <a:cubicBezTo>
                  <a:pt x="1604308" y="2342562"/>
                  <a:pt x="1615188" y="2308439"/>
                  <a:pt x="1621123" y="2274810"/>
                </a:cubicBezTo>
                <a:cubicBezTo>
                  <a:pt x="1668599" y="2302504"/>
                  <a:pt x="1726460" y="2340584"/>
                  <a:pt x="1794707" y="2389049"/>
                </a:cubicBezTo>
                <a:cubicBezTo>
                  <a:pt x="1862954" y="2437515"/>
                  <a:pt x="1951478" y="2503289"/>
                  <a:pt x="2060277" y="2586372"/>
                </a:cubicBezTo>
                <a:lnTo>
                  <a:pt x="2060277" y="2538896"/>
                </a:lnTo>
                <a:cubicBezTo>
                  <a:pt x="2060277" y="2491420"/>
                  <a:pt x="2042968" y="2445922"/>
                  <a:pt x="2008350" y="2402402"/>
                </a:cubicBezTo>
                <a:cubicBezTo>
                  <a:pt x="1973732" y="2358882"/>
                  <a:pt x="1933674" y="2319813"/>
                  <a:pt x="1888176" y="2285195"/>
                </a:cubicBezTo>
                <a:cubicBezTo>
                  <a:pt x="1842678" y="2250577"/>
                  <a:pt x="1797180" y="2220905"/>
                  <a:pt x="1751682" y="2196177"/>
                </a:cubicBezTo>
                <a:cubicBezTo>
                  <a:pt x="1706184" y="2171450"/>
                  <a:pt x="1672555" y="2154141"/>
                  <a:pt x="1650795" y="2144250"/>
                </a:cubicBezTo>
                <a:lnTo>
                  <a:pt x="1644861" y="2144250"/>
                </a:lnTo>
                <a:cubicBezTo>
                  <a:pt x="1642883" y="2144250"/>
                  <a:pt x="1641894" y="2143261"/>
                  <a:pt x="1641894" y="2141283"/>
                </a:cubicBezTo>
                <a:lnTo>
                  <a:pt x="1641894" y="455879"/>
                </a:lnTo>
                <a:lnTo>
                  <a:pt x="1856857" y="455879"/>
                </a:lnTo>
                <a:lnTo>
                  <a:pt x="1891143" y="455879"/>
                </a:lnTo>
                <a:lnTo>
                  <a:pt x="2352390" y="455879"/>
                </a:lnTo>
                <a:cubicBezTo>
                  <a:pt x="2251503" y="542919"/>
                  <a:pt x="2169409" y="652707"/>
                  <a:pt x="2106107" y="785245"/>
                </a:cubicBezTo>
                <a:cubicBezTo>
                  <a:pt x="2042806" y="917783"/>
                  <a:pt x="2013133" y="1075047"/>
                  <a:pt x="2017089" y="1257039"/>
                </a:cubicBezTo>
                <a:cubicBezTo>
                  <a:pt x="2019067" y="1379686"/>
                  <a:pt x="2036376" y="1485518"/>
                  <a:pt x="2069016" y="1574536"/>
                </a:cubicBezTo>
                <a:cubicBezTo>
                  <a:pt x="2101656" y="1663554"/>
                  <a:pt x="2142209" y="1737241"/>
                  <a:pt x="2190674" y="1795597"/>
                </a:cubicBezTo>
                <a:cubicBezTo>
                  <a:pt x="2239139" y="1853953"/>
                  <a:pt x="2293539" y="1897473"/>
                  <a:pt x="2353873" y="1926157"/>
                </a:cubicBezTo>
                <a:cubicBezTo>
                  <a:pt x="2414208" y="1954840"/>
                  <a:pt x="2474047" y="1969182"/>
                  <a:pt x="2533393" y="1969182"/>
                </a:cubicBezTo>
                <a:cubicBezTo>
                  <a:pt x="2576912" y="1969182"/>
                  <a:pt x="2614003" y="1963247"/>
                  <a:pt x="2644665" y="1951378"/>
                </a:cubicBezTo>
                <a:cubicBezTo>
                  <a:pt x="2675326" y="1939509"/>
                  <a:pt x="2700053" y="1923684"/>
                  <a:pt x="2718846" y="1903902"/>
                </a:cubicBezTo>
                <a:cubicBezTo>
                  <a:pt x="2737639" y="1884120"/>
                  <a:pt x="2751486" y="1862855"/>
                  <a:pt x="2760388" y="1840106"/>
                </a:cubicBezTo>
                <a:cubicBezTo>
                  <a:pt x="2769290" y="1817357"/>
                  <a:pt x="2773741" y="1795103"/>
                  <a:pt x="2773741" y="1773343"/>
                </a:cubicBezTo>
                <a:cubicBezTo>
                  <a:pt x="2773741" y="1749605"/>
                  <a:pt x="2768300" y="1725866"/>
                  <a:pt x="2757421" y="1702129"/>
                </a:cubicBezTo>
                <a:cubicBezTo>
                  <a:pt x="2746541" y="1678390"/>
                  <a:pt x="2732199" y="1657620"/>
                  <a:pt x="2714395" y="1639816"/>
                </a:cubicBezTo>
                <a:cubicBezTo>
                  <a:pt x="2696592" y="1622012"/>
                  <a:pt x="2675326" y="1608165"/>
                  <a:pt x="2650599" y="1598274"/>
                </a:cubicBezTo>
                <a:cubicBezTo>
                  <a:pt x="2625872" y="1588384"/>
                  <a:pt x="2598672" y="1583438"/>
                  <a:pt x="2569000" y="1583438"/>
                </a:cubicBezTo>
                <a:cubicBezTo>
                  <a:pt x="2525480" y="1585416"/>
                  <a:pt x="2492345" y="1602231"/>
                  <a:pt x="2469596" y="1633882"/>
                </a:cubicBezTo>
                <a:cubicBezTo>
                  <a:pt x="2446847" y="1665532"/>
                  <a:pt x="2435473" y="1704107"/>
                  <a:pt x="2435473" y="1749605"/>
                </a:cubicBezTo>
                <a:cubicBezTo>
                  <a:pt x="2435473" y="1765430"/>
                  <a:pt x="2436462" y="1781256"/>
                  <a:pt x="2438440" y="1797081"/>
                </a:cubicBezTo>
                <a:cubicBezTo>
                  <a:pt x="2440418" y="1812906"/>
                  <a:pt x="2445364" y="1828732"/>
                  <a:pt x="2453277" y="1844557"/>
                </a:cubicBezTo>
                <a:cubicBezTo>
                  <a:pt x="2407779" y="1820819"/>
                  <a:pt x="2367720" y="1788179"/>
                  <a:pt x="2333102" y="1746637"/>
                </a:cubicBezTo>
                <a:cubicBezTo>
                  <a:pt x="2298484" y="1705096"/>
                  <a:pt x="2269306" y="1659103"/>
                  <a:pt x="2245568" y="1608660"/>
                </a:cubicBezTo>
                <a:cubicBezTo>
                  <a:pt x="2221830" y="1558216"/>
                  <a:pt x="2203532" y="1507278"/>
                  <a:pt x="2190674" y="1455846"/>
                </a:cubicBezTo>
                <a:cubicBezTo>
                  <a:pt x="2177816" y="1404413"/>
                  <a:pt x="2171387" y="1356937"/>
                  <a:pt x="2171387" y="1313417"/>
                </a:cubicBezTo>
                <a:cubicBezTo>
                  <a:pt x="2171387" y="1254072"/>
                  <a:pt x="2175838" y="1200167"/>
                  <a:pt x="2184739" y="1151702"/>
                </a:cubicBezTo>
                <a:cubicBezTo>
                  <a:pt x="2193641" y="1103236"/>
                  <a:pt x="2205016" y="1059222"/>
                  <a:pt x="2218863" y="1019659"/>
                </a:cubicBezTo>
                <a:cubicBezTo>
                  <a:pt x="2232710" y="980095"/>
                  <a:pt x="2248536" y="943499"/>
                  <a:pt x="2266339" y="909870"/>
                </a:cubicBezTo>
                <a:cubicBezTo>
                  <a:pt x="2284143" y="876241"/>
                  <a:pt x="2302935" y="842612"/>
                  <a:pt x="2322717" y="808983"/>
                </a:cubicBezTo>
                <a:cubicBezTo>
                  <a:pt x="2397887" y="702162"/>
                  <a:pt x="2476520" y="620562"/>
                  <a:pt x="2558614" y="564184"/>
                </a:cubicBezTo>
                <a:cubicBezTo>
                  <a:pt x="2640708" y="507806"/>
                  <a:pt x="2727254" y="471704"/>
                  <a:pt x="2818249" y="455879"/>
                </a:cubicBezTo>
                <a:lnTo>
                  <a:pt x="2862758" y="455879"/>
                </a:lnTo>
                <a:lnTo>
                  <a:pt x="4405966" y="455879"/>
                </a:lnTo>
                <a:lnTo>
                  <a:pt x="4429332" y="455879"/>
                </a:lnTo>
                <a:lnTo>
                  <a:pt x="4566198" y="455879"/>
                </a:lnTo>
                <a:lnTo>
                  <a:pt x="4566198" y="1159120"/>
                </a:lnTo>
                <a:cubicBezTo>
                  <a:pt x="4566198" y="1228356"/>
                  <a:pt x="4586970" y="1283745"/>
                  <a:pt x="4628511" y="1325286"/>
                </a:cubicBezTo>
                <a:cubicBezTo>
                  <a:pt x="4670052" y="1366828"/>
                  <a:pt x="4719507" y="1387599"/>
                  <a:pt x="4776874" y="1387599"/>
                </a:cubicBezTo>
                <a:cubicBezTo>
                  <a:pt x="4838197" y="1387599"/>
                  <a:pt x="4902488" y="1367323"/>
                  <a:pt x="4969746" y="1326770"/>
                </a:cubicBezTo>
                <a:cubicBezTo>
                  <a:pt x="5037004" y="1286217"/>
                  <a:pt x="5096349" y="1238247"/>
                  <a:pt x="5147782" y="1182858"/>
                </a:cubicBezTo>
                <a:cubicBezTo>
                  <a:pt x="5171520" y="1214509"/>
                  <a:pt x="5201192" y="1239236"/>
                  <a:pt x="5236799" y="1257039"/>
                </a:cubicBezTo>
                <a:cubicBezTo>
                  <a:pt x="5272406" y="1274843"/>
                  <a:pt x="5309992" y="1283745"/>
                  <a:pt x="5349555" y="1283745"/>
                </a:cubicBezTo>
                <a:cubicBezTo>
                  <a:pt x="5383184" y="1283745"/>
                  <a:pt x="5426209" y="1272370"/>
                  <a:pt x="5478631" y="1249621"/>
                </a:cubicBezTo>
                <a:cubicBezTo>
                  <a:pt x="5531052" y="1226872"/>
                  <a:pt x="5581990" y="1196211"/>
                  <a:pt x="5631445" y="1157636"/>
                </a:cubicBezTo>
                <a:cubicBezTo>
                  <a:pt x="5680900" y="1119062"/>
                  <a:pt x="5723430" y="1073069"/>
                  <a:pt x="5759037" y="1019659"/>
                </a:cubicBezTo>
                <a:cubicBezTo>
                  <a:pt x="5794644" y="966248"/>
                  <a:pt x="5812448" y="908881"/>
                  <a:pt x="5812448" y="847557"/>
                </a:cubicBezTo>
                <a:lnTo>
                  <a:pt x="5812448" y="835688"/>
                </a:lnTo>
                <a:lnTo>
                  <a:pt x="5830251" y="835688"/>
                </a:lnTo>
                <a:cubicBezTo>
                  <a:pt x="5883662" y="835688"/>
                  <a:pt x="5932127" y="852998"/>
                  <a:pt x="5975647" y="887616"/>
                </a:cubicBezTo>
                <a:cubicBezTo>
                  <a:pt x="6019167" y="922234"/>
                  <a:pt x="6040926" y="971193"/>
                  <a:pt x="6040926" y="1034495"/>
                </a:cubicBezTo>
                <a:cubicBezTo>
                  <a:pt x="6040926" y="1147251"/>
                  <a:pt x="5988505" y="1238741"/>
                  <a:pt x="5883662" y="1308967"/>
                </a:cubicBezTo>
                <a:cubicBezTo>
                  <a:pt x="5778819" y="1379192"/>
                  <a:pt x="5622543" y="1414304"/>
                  <a:pt x="5414834" y="1414304"/>
                </a:cubicBezTo>
                <a:cubicBezTo>
                  <a:pt x="5381206" y="1414304"/>
                  <a:pt x="5344610" y="1411832"/>
                  <a:pt x="5305046" y="1406886"/>
                </a:cubicBezTo>
                <a:cubicBezTo>
                  <a:pt x="5265483" y="1401941"/>
                  <a:pt x="5219984" y="1394522"/>
                  <a:pt x="5168552" y="1384632"/>
                </a:cubicBezTo>
                <a:lnTo>
                  <a:pt x="5373293" y="1660587"/>
                </a:lnTo>
                <a:cubicBezTo>
                  <a:pt x="5450442" y="1678390"/>
                  <a:pt x="5528086" y="1698667"/>
                  <a:pt x="5606223" y="1721416"/>
                </a:cubicBezTo>
                <a:cubicBezTo>
                  <a:pt x="5684360" y="1744165"/>
                  <a:pt x="5758048" y="1774332"/>
                  <a:pt x="5827284" y="1811917"/>
                </a:cubicBezTo>
                <a:lnTo>
                  <a:pt x="5954876" y="1880164"/>
                </a:lnTo>
                <a:lnTo>
                  <a:pt x="5951909" y="1880164"/>
                </a:lnTo>
                <a:cubicBezTo>
                  <a:pt x="6033014" y="1931597"/>
                  <a:pt x="6110162" y="1985502"/>
                  <a:pt x="6183356" y="2041880"/>
                </a:cubicBezTo>
                <a:cubicBezTo>
                  <a:pt x="6256548" y="2098258"/>
                  <a:pt x="6328751" y="2159087"/>
                  <a:pt x="6399966" y="2224366"/>
                </a:cubicBezTo>
                <a:lnTo>
                  <a:pt x="6399966" y="2093807"/>
                </a:lnTo>
                <a:cubicBezTo>
                  <a:pt x="6358424" y="2050287"/>
                  <a:pt x="6312431" y="2004789"/>
                  <a:pt x="6261988" y="1957313"/>
                </a:cubicBezTo>
                <a:cubicBezTo>
                  <a:pt x="6211544" y="1909837"/>
                  <a:pt x="6159122" y="1862855"/>
                  <a:pt x="6104723" y="1816368"/>
                </a:cubicBezTo>
                <a:cubicBezTo>
                  <a:pt x="6050324" y="1769881"/>
                  <a:pt x="5993946" y="1725372"/>
                  <a:pt x="5935589" y="1682841"/>
                </a:cubicBezTo>
                <a:cubicBezTo>
                  <a:pt x="5877232" y="1640310"/>
                  <a:pt x="5820360" y="1602231"/>
                  <a:pt x="5764972" y="1568602"/>
                </a:cubicBezTo>
                <a:lnTo>
                  <a:pt x="5767938" y="1568602"/>
                </a:lnTo>
                <a:cubicBezTo>
                  <a:pt x="5819371" y="1552776"/>
                  <a:pt x="5870309" y="1532500"/>
                  <a:pt x="5920752" y="1507773"/>
                </a:cubicBezTo>
                <a:cubicBezTo>
                  <a:pt x="5971196" y="1483046"/>
                  <a:pt x="6013232" y="1453868"/>
                  <a:pt x="6046862" y="1420239"/>
                </a:cubicBezTo>
                <a:cubicBezTo>
                  <a:pt x="6133900" y="1321330"/>
                  <a:pt x="6177420" y="1207585"/>
                  <a:pt x="6177420" y="1079004"/>
                </a:cubicBezTo>
                <a:cubicBezTo>
                  <a:pt x="6177420" y="1031528"/>
                  <a:pt x="6167036" y="977623"/>
                  <a:pt x="6146264" y="917288"/>
                </a:cubicBezTo>
                <a:cubicBezTo>
                  <a:pt x="6125494" y="856954"/>
                  <a:pt x="6093348" y="805027"/>
                  <a:pt x="6049828" y="761507"/>
                </a:cubicBezTo>
                <a:cubicBezTo>
                  <a:pt x="5992462" y="706118"/>
                  <a:pt x="5933116" y="671005"/>
                  <a:pt x="5871793" y="656169"/>
                </a:cubicBezTo>
                <a:cubicBezTo>
                  <a:pt x="5810470" y="641333"/>
                  <a:pt x="5749146" y="633915"/>
                  <a:pt x="5687822" y="633915"/>
                </a:cubicBezTo>
                <a:cubicBezTo>
                  <a:pt x="5673976" y="633915"/>
                  <a:pt x="5660128" y="633915"/>
                  <a:pt x="5646281" y="633915"/>
                </a:cubicBezTo>
                <a:cubicBezTo>
                  <a:pt x="5632434" y="633915"/>
                  <a:pt x="5620564" y="634904"/>
                  <a:pt x="5610674" y="636882"/>
                </a:cubicBezTo>
                <a:cubicBezTo>
                  <a:pt x="5598805" y="636882"/>
                  <a:pt x="5586936" y="637376"/>
                  <a:pt x="5575067" y="638366"/>
                </a:cubicBezTo>
                <a:cubicBezTo>
                  <a:pt x="5563198" y="639355"/>
                  <a:pt x="5551328" y="639849"/>
                  <a:pt x="5539460" y="639849"/>
                </a:cubicBezTo>
                <a:cubicBezTo>
                  <a:pt x="5482093" y="639849"/>
                  <a:pt x="5428682" y="626991"/>
                  <a:pt x="5379228" y="601275"/>
                </a:cubicBezTo>
                <a:cubicBezTo>
                  <a:pt x="5329773" y="575559"/>
                  <a:pt x="5286254" y="535006"/>
                  <a:pt x="5248668" y="479617"/>
                </a:cubicBezTo>
                <a:lnTo>
                  <a:pt x="5248668" y="455879"/>
                </a:lnTo>
                <a:lnTo>
                  <a:pt x="6256458" y="455879"/>
                </a:lnTo>
                <a:lnTo>
                  <a:pt x="6361391" y="455879"/>
                </a:lnTo>
                <a:lnTo>
                  <a:pt x="6387017" y="455879"/>
                </a:lnTo>
                <a:cubicBezTo>
                  <a:pt x="6400864" y="461814"/>
                  <a:pt x="6416195" y="474672"/>
                  <a:pt x="6433010" y="494453"/>
                </a:cubicBezTo>
                <a:cubicBezTo>
                  <a:pt x="6449824" y="514235"/>
                  <a:pt x="6466144" y="535995"/>
                  <a:pt x="6481970" y="559733"/>
                </a:cubicBezTo>
                <a:cubicBezTo>
                  <a:pt x="6497795" y="583471"/>
                  <a:pt x="6511148" y="607209"/>
                  <a:pt x="6522028" y="630947"/>
                </a:cubicBezTo>
                <a:cubicBezTo>
                  <a:pt x="6532908" y="654686"/>
                  <a:pt x="6538348" y="673478"/>
                  <a:pt x="6538348" y="687325"/>
                </a:cubicBezTo>
                <a:lnTo>
                  <a:pt x="6538348" y="1856426"/>
                </a:lnTo>
                <a:lnTo>
                  <a:pt x="6692645" y="1998854"/>
                </a:lnTo>
                <a:lnTo>
                  <a:pt x="6692645" y="455879"/>
                </a:lnTo>
                <a:lnTo>
                  <a:pt x="7024978" y="455879"/>
                </a:lnTo>
                <a:lnTo>
                  <a:pt x="6912222" y="313451"/>
                </a:lnTo>
                <a:lnTo>
                  <a:pt x="6689678" y="313451"/>
                </a:lnTo>
                <a:lnTo>
                  <a:pt x="6674842" y="265974"/>
                </a:lnTo>
                <a:cubicBezTo>
                  <a:pt x="6664951" y="226411"/>
                  <a:pt x="6649620" y="181902"/>
                  <a:pt x="6628849" y="132448"/>
                </a:cubicBezTo>
                <a:cubicBezTo>
                  <a:pt x="6608078" y="82993"/>
                  <a:pt x="6577911" y="46397"/>
                  <a:pt x="6538348" y="22659"/>
                </a:cubicBezTo>
                <a:lnTo>
                  <a:pt x="6538348" y="435108"/>
                </a:lnTo>
                <a:cubicBezTo>
                  <a:pt x="6528457" y="413348"/>
                  <a:pt x="6514114" y="394556"/>
                  <a:pt x="6495322" y="378730"/>
                </a:cubicBezTo>
                <a:cubicBezTo>
                  <a:pt x="6476530" y="362905"/>
                  <a:pt x="6448341" y="341145"/>
                  <a:pt x="6410756" y="313451"/>
                </a:cubicBezTo>
                <a:lnTo>
                  <a:pt x="6254570" y="313451"/>
                </a:lnTo>
                <a:lnTo>
                  <a:pt x="6143702" y="313451"/>
                </a:lnTo>
                <a:lnTo>
                  <a:pt x="4316576" y="313451"/>
                </a:lnTo>
                <a:lnTo>
                  <a:pt x="4305080" y="313451"/>
                </a:lnTo>
                <a:lnTo>
                  <a:pt x="2752970" y="313451"/>
                </a:lnTo>
                <a:lnTo>
                  <a:pt x="2666780" y="313451"/>
                </a:lnTo>
                <a:lnTo>
                  <a:pt x="1778388" y="313451"/>
                </a:lnTo>
                <a:lnTo>
                  <a:pt x="1755970" y="313451"/>
                </a:lnTo>
                <a:lnTo>
                  <a:pt x="1635959" y="313451"/>
                </a:lnTo>
                <a:lnTo>
                  <a:pt x="1615188" y="260040"/>
                </a:lnTo>
                <a:cubicBezTo>
                  <a:pt x="1605297" y="238280"/>
                  <a:pt x="1599857" y="219487"/>
                  <a:pt x="1598868" y="203662"/>
                </a:cubicBezTo>
                <a:cubicBezTo>
                  <a:pt x="1597879" y="187837"/>
                  <a:pt x="1596395" y="173989"/>
                  <a:pt x="1594417" y="162120"/>
                </a:cubicBezTo>
                <a:cubicBezTo>
                  <a:pt x="1592439" y="142338"/>
                  <a:pt x="1586505" y="123051"/>
                  <a:pt x="1576614" y="104259"/>
                </a:cubicBezTo>
                <a:cubicBezTo>
                  <a:pt x="1566723" y="85466"/>
                  <a:pt x="1536061" y="57277"/>
                  <a:pt x="1484629" y="19692"/>
                </a:cubicBezTo>
                <a:close/>
                <a:moveTo>
                  <a:pt x="0" y="0"/>
                </a:moveTo>
                <a:lnTo>
                  <a:pt x="7233926" y="0"/>
                </a:lnTo>
                <a:lnTo>
                  <a:pt x="7233926" y="2759044"/>
                </a:lnTo>
                <a:lnTo>
                  <a:pt x="0" y="27590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22" y="488891"/>
            <a:ext cx="6733393" cy="27311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2447" y="459925"/>
            <a:ext cx="6875545" cy="2763554"/>
          </a:xfrm>
          <a:custGeom>
            <a:avLst/>
            <a:gdLst/>
            <a:ahLst/>
            <a:cxnLst/>
            <a:rect l="l" t="t" r="r" b="b"/>
            <a:pathLst>
              <a:path w="9596554" h="3307627">
                <a:moveTo>
                  <a:pt x="3260717" y="1354613"/>
                </a:moveTo>
                <a:lnTo>
                  <a:pt x="3260717" y="2184581"/>
                </a:lnTo>
                <a:cubicBezTo>
                  <a:pt x="3199560" y="2041670"/>
                  <a:pt x="3115857" y="1927231"/>
                  <a:pt x="3009611" y="1841266"/>
                </a:cubicBezTo>
                <a:cubicBezTo>
                  <a:pt x="2903365" y="1755300"/>
                  <a:pt x="2797768" y="1695581"/>
                  <a:pt x="2692821" y="1662107"/>
                </a:cubicBezTo>
                <a:close/>
                <a:moveTo>
                  <a:pt x="8361540" y="1347655"/>
                </a:moveTo>
                <a:lnTo>
                  <a:pt x="8361540" y="2167102"/>
                </a:lnTo>
                <a:cubicBezTo>
                  <a:pt x="8317564" y="2032133"/>
                  <a:pt x="8243975" y="1920245"/>
                  <a:pt x="8140772" y="1831441"/>
                </a:cubicBezTo>
                <a:cubicBezTo>
                  <a:pt x="8037568" y="1742636"/>
                  <a:pt x="7937000" y="1683390"/>
                  <a:pt x="7839066" y="1653702"/>
                </a:cubicBezTo>
                <a:cubicBezTo>
                  <a:pt x="7942455" y="1611211"/>
                  <a:pt x="8038394" y="1563970"/>
                  <a:pt x="8126884" y="1511978"/>
                </a:cubicBezTo>
                <a:cubicBezTo>
                  <a:pt x="8215373" y="1459987"/>
                  <a:pt x="8293592" y="1405213"/>
                  <a:pt x="8361540" y="1347655"/>
                </a:cubicBezTo>
                <a:close/>
                <a:moveTo>
                  <a:pt x="5398234" y="1286089"/>
                </a:moveTo>
                <a:lnTo>
                  <a:pt x="5416289" y="1286089"/>
                </a:lnTo>
                <a:lnTo>
                  <a:pt x="5416162" y="1289581"/>
                </a:lnTo>
                <a:lnTo>
                  <a:pt x="5408483" y="1289158"/>
                </a:lnTo>
                <a:cubicBezTo>
                  <a:pt x="5406911" y="1288865"/>
                  <a:pt x="5406417" y="1288427"/>
                  <a:pt x="5407001" y="1287842"/>
                </a:cubicBezTo>
                <a:cubicBezTo>
                  <a:pt x="5408170" y="1286674"/>
                  <a:pt x="5405248" y="1286089"/>
                  <a:pt x="5398234" y="1286089"/>
                </a:cubicBezTo>
                <a:close/>
                <a:moveTo>
                  <a:pt x="5416436" y="1282025"/>
                </a:moveTo>
                <a:lnTo>
                  <a:pt x="5416436" y="1286089"/>
                </a:lnTo>
                <a:lnTo>
                  <a:pt x="5416289" y="1286089"/>
                </a:lnTo>
                <a:close/>
                <a:moveTo>
                  <a:pt x="5276439" y="1026021"/>
                </a:moveTo>
                <a:lnTo>
                  <a:pt x="5226396" y="1040049"/>
                </a:lnTo>
                <a:cubicBezTo>
                  <a:pt x="5178932" y="1050774"/>
                  <a:pt x="5130744" y="1068382"/>
                  <a:pt x="5081833" y="1092875"/>
                </a:cubicBezTo>
                <a:cubicBezTo>
                  <a:pt x="5032922" y="1117368"/>
                  <a:pt x="4987258" y="1147724"/>
                  <a:pt x="4944841" y="1183943"/>
                </a:cubicBezTo>
                <a:cubicBezTo>
                  <a:pt x="4902424" y="1220163"/>
                  <a:pt x="4866511" y="1261977"/>
                  <a:pt x="4837101" y="1309385"/>
                </a:cubicBezTo>
                <a:cubicBezTo>
                  <a:pt x="4807691" y="1356793"/>
                  <a:pt x="4792986" y="1408460"/>
                  <a:pt x="4792986" y="1464385"/>
                </a:cubicBezTo>
                <a:cubicBezTo>
                  <a:pt x="4792986" y="1533298"/>
                  <a:pt x="4819261" y="1592062"/>
                  <a:pt x="4871808" y="1640676"/>
                </a:cubicBezTo>
                <a:cubicBezTo>
                  <a:pt x="4924356" y="1689291"/>
                  <a:pt x="4989169" y="1713598"/>
                  <a:pt x="5066247" y="1713598"/>
                </a:cubicBezTo>
                <a:cubicBezTo>
                  <a:pt x="5109814" y="1713598"/>
                  <a:pt x="5152787" y="1703634"/>
                  <a:pt x="5195167" y="1683706"/>
                </a:cubicBezTo>
                <a:cubicBezTo>
                  <a:pt x="5237547" y="1663777"/>
                  <a:pt x="5275594" y="1634952"/>
                  <a:pt x="5309309" y="1597230"/>
                </a:cubicBezTo>
                <a:cubicBezTo>
                  <a:pt x="5343023" y="1559507"/>
                  <a:pt x="5369307" y="1514205"/>
                  <a:pt x="5388158" y="1461323"/>
                </a:cubicBezTo>
                <a:cubicBezTo>
                  <a:pt x="5402297" y="1421662"/>
                  <a:pt x="5411134" y="1378128"/>
                  <a:pt x="5414669" y="1330722"/>
                </a:cubicBezTo>
                <a:lnTo>
                  <a:pt x="5416162" y="1289581"/>
                </a:lnTo>
                <a:lnTo>
                  <a:pt x="5416436" y="1289596"/>
                </a:lnTo>
                <a:lnTo>
                  <a:pt x="5416436" y="1286089"/>
                </a:lnTo>
                <a:lnTo>
                  <a:pt x="5426233" y="1286089"/>
                </a:lnTo>
                <a:cubicBezTo>
                  <a:pt x="5524427" y="1286089"/>
                  <a:pt x="5598406" y="1307325"/>
                  <a:pt x="5648170" y="1349798"/>
                </a:cubicBezTo>
                <a:cubicBezTo>
                  <a:pt x="5697935" y="1392270"/>
                  <a:pt x="5722818" y="1454328"/>
                  <a:pt x="5722818" y="1535970"/>
                </a:cubicBezTo>
                <a:cubicBezTo>
                  <a:pt x="5722818" y="1576828"/>
                  <a:pt x="5710933" y="1623114"/>
                  <a:pt x="5687164" y="1674827"/>
                </a:cubicBezTo>
                <a:cubicBezTo>
                  <a:pt x="5663395" y="1726540"/>
                  <a:pt x="5627148" y="1775071"/>
                  <a:pt x="5578422" y="1820419"/>
                </a:cubicBezTo>
                <a:cubicBezTo>
                  <a:pt x="5529696" y="1865768"/>
                  <a:pt x="5466758" y="1903834"/>
                  <a:pt x="5389606" y="1934616"/>
                </a:cubicBezTo>
                <a:cubicBezTo>
                  <a:pt x="5312454" y="1965399"/>
                  <a:pt x="5220180" y="1980791"/>
                  <a:pt x="5112783" y="1980791"/>
                </a:cubicBezTo>
                <a:cubicBezTo>
                  <a:pt x="5007093" y="1980791"/>
                  <a:pt x="4860267" y="1956354"/>
                  <a:pt x="4672304" y="1907480"/>
                </a:cubicBezTo>
                <a:lnTo>
                  <a:pt x="4959759" y="2371338"/>
                </a:lnTo>
                <a:cubicBezTo>
                  <a:pt x="5057655" y="2378908"/>
                  <a:pt x="5151266" y="2402037"/>
                  <a:pt x="5240590" y="2440724"/>
                </a:cubicBezTo>
                <a:cubicBezTo>
                  <a:pt x="5329914" y="2479412"/>
                  <a:pt x="5420825" y="2528555"/>
                  <a:pt x="5513322" y="2588154"/>
                </a:cubicBezTo>
                <a:cubicBezTo>
                  <a:pt x="5605818" y="2647753"/>
                  <a:pt x="5698566" y="2716648"/>
                  <a:pt x="5791564" y="2794839"/>
                </a:cubicBezTo>
                <a:cubicBezTo>
                  <a:pt x="5884562" y="2873030"/>
                  <a:pt x="5998193" y="2956750"/>
                  <a:pt x="6132458" y="3046000"/>
                </a:cubicBezTo>
                <a:lnTo>
                  <a:pt x="6132458" y="2836643"/>
                </a:lnTo>
                <a:cubicBezTo>
                  <a:pt x="6024319" y="2725536"/>
                  <a:pt x="5913629" y="2620727"/>
                  <a:pt x="5800387" y="2522218"/>
                </a:cubicBezTo>
                <a:cubicBezTo>
                  <a:pt x="5687145" y="2423709"/>
                  <a:pt x="5556824" y="2334933"/>
                  <a:pt x="5409423" y="2255888"/>
                </a:cubicBezTo>
                <a:cubicBezTo>
                  <a:pt x="5604474" y="2207311"/>
                  <a:pt x="5749407" y="2122895"/>
                  <a:pt x="5844224" y="2002639"/>
                </a:cubicBezTo>
                <a:cubicBezTo>
                  <a:pt x="5939040" y="1882384"/>
                  <a:pt x="5986448" y="1753417"/>
                  <a:pt x="5986448" y="1615738"/>
                </a:cubicBezTo>
                <a:cubicBezTo>
                  <a:pt x="5986448" y="1542446"/>
                  <a:pt x="5970843" y="1469701"/>
                  <a:pt x="5939634" y="1397503"/>
                </a:cubicBezTo>
                <a:cubicBezTo>
                  <a:pt x="5908424" y="1325305"/>
                  <a:pt x="5864338" y="1262042"/>
                  <a:pt x="5807373" y="1207712"/>
                </a:cubicBezTo>
                <a:cubicBezTo>
                  <a:pt x="5750409" y="1153383"/>
                  <a:pt x="5680967" y="1109519"/>
                  <a:pt x="5599046" y="1076120"/>
                </a:cubicBezTo>
                <a:cubicBezTo>
                  <a:pt x="5517126" y="1042721"/>
                  <a:pt x="5426939" y="1026021"/>
                  <a:pt x="5328485" y="1026021"/>
                </a:cubicBezTo>
                <a:close/>
                <a:moveTo>
                  <a:pt x="842651" y="990395"/>
                </a:moveTo>
                <a:lnTo>
                  <a:pt x="1637384" y="990395"/>
                </a:lnTo>
                <a:lnTo>
                  <a:pt x="1637770" y="1475437"/>
                </a:lnTo>
                <a:lnTo>
                  <a:pt x="1634573" y="1470563"/>
                </a:lnTo>
                <a:cubicBezTo>
                  <a:pt x="1604903" y="1433602"/>
                  <a:pt x="1574092" y="1400388"/>
                  <a:pt x="1542141" y="1370923"/>
                </a:cubicBezTo>
                <a:cubicBezTo>
                  <a:pt x="1510189" y="1341457"/>
                  <a:pt x="1475296" y="1314608"/>
                  <a:pt x="1437462" y="1290375"/>
                </a:cubicBezTo>
                <a:cubicBezTo>
                  <a:pt x="1399628" y="1266142"/>
                  <a:pt x="1361822" y="1254026"/>
                  <a:pt x="1324044" y="1254026"/>
                </a:cubicBezTo>
                <a:cubicBezTo>
                  <a:pt x="1285746" y="1254026"/>
                  <a:pt x="1252960" y="1264213"/>
                  <a:pt x="1225684" y="1284586"/>
                </a:cubicBezTo>
                <a:lnTo>
                  <a:pt x="1178343" y="1325070"/>
                </a:lnTo>
                <a:lnTo>
                  <a:pt x="1174000" y="1294938"/>
                </a:lnTo>
                <a:cubicBezTo>
                  <a:pt x="1158974" y="1232200"/>
                  <a:pt x="1126335" y="1171795"/>
                  <a:pt x="1076083" y="1113722"/>
                </a:cubicBezTo>
                <a:cubicBezTo>
                  <a:pt x="1009081" y="1036291"/>
                  <a:pt x="931271" y="995183"/>
                  <a:pt x="842651" y="990395"/>
                </a:cubicBezTo>
                <a:close/>
                <a:moveTo>
                  <a:pt x="0" y="7883"/>
                </a:moveTo>
                <a:lnTo>
                  <a:pt x="4558732" y="7883"/>
                </a:lnTo>
                <a:lnTo>
                  <a:pt x="4542152" y="85453"/>
                </a:lnTo>
                <a:cubicBezTo>
                  <a:pt x="4526496" y="163482"/>
                  <a:pt x="4518668" y="219237"/>
                  <a:pt x="4518668" y="252720"/>
                </a:cubicBezTo>
                <a:cubicBezTo>
                  <a:pt x="4518668" y="322339"/>
                  <a:pt x="4533262" y="384535"/>
                  <a:pt x="4562449" y="439310"/>
                </a:cubicBezTo>
                <a:cubicBezTo>
                  <a:pt x="4591636" y="494084"/>
                  <a:pt x="4628923" y="539182"/>
                  <a:pt x="4674308" y="574604"/>
                </a:cubicBezTo>
                <a:cubicBezTo>
                  <a:pt x="4719694" y="610026"/>
                  <a:pt x="4770405" y="637116"/>
                  <a:pt x="4826442" y="655875"/>
                </a:cubicBezTo>
                <a:cubicBezTo>
                  <a:pt x="4882477" y="674634"/>
                  <a:pt x="4938291" y="684014"/>
                  <a:pt x="4993882" y="684014"/>
                </a:cubicBezTo>
                <a:cubicBezTo>
                  <a:pt x="5023125" y="684014"/>
                  <a:pt x="5059270" y="682789"/>
                  <a:pt x="5102318" y="680340"/>
                </a:cubicBezTo>
                <a:cubicBezTo>
                  <a:pt x="5145366" y="677891"/>
                  <a:pt x="5189545" y="674365"/>
                  <a:pt x="5234857" y="669764"/>
                </a:cubicBezTo>
                <a:cubicBezTo>
                  <a:pt x="5282914" y="664976"/>
                  <a:pt x="5328346" y="661451"/>
                  <a:pt x="5371153" y="659187"/>
                </a:cubicBezTo>
                <a:cubicBezTo>
                  <a:pt x="5413959" y="656924"/>
                  <a:pt x="5448704" y="655792"/>
                  <a:pt x="5475386" y="655792"/>
                </a:cubicBezTo>
                <a:cubicBezTo>
                  <a:pt x="5502773" y="655792"/>
                  <a:pt x="5530633" y="657434"/>
                  <a:pt x="5558967" y="660718"/>
                </a:cubicBezTo>
                <a:cubicBezTo>
                  <a:pt x="5587301" y="664002"/>
                  <a:pt x="5612517" y="670153"/>
                  <a:pt x="5634616" y="679171"/>
                </a:cubicBezTo>
                <a:cubicBezTo>
                  <a:pt x="5656715" y="688189"/>
                  <a:pt x="5673378" y="698302"/>
                  <a:pt x="5684604" y="709509"/>
                </a:cubicBezTo>
                <a:cubicBezTo>
                  <a:pt x="5695829" y="720716"/>
                  <a:pt x="5701442" y="735059"/>
                  <a:pt x="5701442" y="752538"/>
                </a:cubicBezTo>
                <a:cubicBezTo>
                  <a:pt x="5701442" y="750868"/>
                  <a:pt x="5699401" y="750590"/>
                  <a:pt x="5695319" y="751703"/>
                </a:cubicBezTo>
                <a:lnTo>
                  <a:pt x="4487144" y="751703"/>
                </a:lnTo>
                <a:lnTo>
                  <a:pt x="4426988" y="751703"/>
                </a:lnTo>
                <a:lnTo>
                  <a:pt x="4235036" y="751703"/>
                </a:lnTo>
                <a:lnTo>
                  <a:pt x="4225685" y="721811"/>
                </a:lnTo>
                <a:cubicBezTo>
                  <a:pt x="4214626" y="677464"/>
                  <a:pt x="4195690" y="623450"/>
                  <a:pt x="4168878" y="559769"/>
                </a:cubicBezTo>
                <a:cubicBezTo>
                  <a:pt x="4142066" y="496088"/>
                  <a:pt x="4083015" y="446064"/>
                  <a:pt x="3991724" y="409696"/>
                </a:cubicBezTo>
                <a:lnTo>
                  <a:pt x="3991724" y="829204"/>
                </a:lnTo>
                <a:lnTo>
                  <a:pt x="3985286" y="823955"/>
                </a:lnTo>
                <a:cubicBezTo>
                  <a:pt x="3961597" y="805095"/>
                  <a:pt x="3929824" y="781011"/>
                  <a:pt x="3889968" y="751703"/>
                </a:cubicBezTo>
                <a:lnTo>
                  <a:pt x="3664902" y="751703"/>
                </a:lnTo>
                <a:lnTo>
                  <a:pt x="3527197" y="751703"/>
                </a:lnTo>
                <a:lnTo>
                  <a:pt x="2038786" y="751703"/>
                </a:lnTo>
                <a:lnTo>
                  <a:pt x="2006747" y="751703"/>
                </a:lnTo>
                <a:lnTo>
                  <a:pt x="189253" y="751703"/>
                </a:lnTo>
                <a:lnTo>
                  <a:pt x="324353" y="990395"/>
                </a:lnTo>
                <a:lnTo>
                  <a:pt x="361259" y="990395"/>
                </a:lnTo>
                <a:lnTo>
                  <a:pt x="382523" y="1072669"/>
                </a:lnTo>
                <a:cubicBezTo>
                  <a:pt x="435442" y="1105066"/>
                  <a:pt x="483908" y="1127833"/>
                  <a:pt x="527920" y="1140970"/>
                </a:cubicBezTo>
                <a:cubicBezTo>
                  <a:pt x="571933" y="1154107"/>
                  <a:pt x="618432" y="1165574"/>
                  <a:pt x="667417" y="1175371"/>
                </a:cubicBezTo>
                <a:cubicBezTo>
                  <a:pt x="704268" y="1185094"/>
                  <a:pt x="744838" y="1196561"/>
                  <a:pt x="789129" y="1209772"/>
                </a:cubicBezTo>
                <a:cubicBezTo>
                  <a:pt x="833420" y="1222983"/>
                  <a:pt x="870419" y="1239868"/>
                  <a:pt x="900126" y="1260427"/>
                </a:cubicBezTo>
                <a:cubicBezTo>
                  <a:pt x="929833" y="1280986"/>
                  <a:pt x="953258" y="1307956"/>
                  <a:pt x="970403" y="1341337"/>
                </a:cubicBezTo>
                <a:cubicBezTo>
                  <a:pt x="987548" y="1374717"/>
                  <a:pt x="996120" y="1419908"/>
                  <a:pt x="996120" y="1476909"/>
                </a:cubicBezTo>
                <a:cubicBezTo>
                  <a:pt x="996120" y="1492236"/>
                  <a:pt x="980710" y="1521395"/>
                  <a:pt x="949891" y="1564387"/>
                </a:cubicBezTo>
                <a:cubicBezTo>
                  <a:pt x="919071" y="1607379"/>
                  <a:pt x="883176" y="1651021"/>
                  <a:pt x="842206" y="1695312"/>
                </a:cubicBezTo>
                <a:cubicBezTo>
                  <a:pt x="801237" y="1739603"/>
                  <a:pt x="761649" y="1777668"/>
                  <a:pt x="723444" y="1809509"/>
                </a:cubicBezTo>
                <a:cubicBezTo>
                  <a:pt x="685240" y="1841349"/>
                  <a:pt x="662259" y="1857270"/>
                  <a:pt x="654503" y="1857270"/>
                </a:cubicBezTo>
                <a:cubicBezTo>
                  <a:pt x="658326" y="1857270"/>
                  <a:pt x="651070" y="1850599"/>
                  <a:pt x="632738" y="1837258"/>
                </a:cubicBezTo>
                <a:cubicBezTo>
                  <a:pt x="614406" y="1823917"/>
                  <a:pt x="596778" y="1785183"/>
                  <a:pt x="579856" y="1721057"/>
                </a:cubicBezTo>
                <a:lnTo>
                  <a:pt x="374396" y="1730576"/>
                </a:lnTo>
                <a:cubicBezTo>
                  <a:pt x="379554" y="1794888"/>
                  <a:pt x="394472" y="1852325"/>
                  <a:pt x="419151" y="1902887"/>
                </a:cubicBezTo>
                <a:cubicBezTo>
                  <a:pt x="443829" y="1953450"/>
                  <a:pt x="473192" y="2001220"/>
                  <a:pt x="507241" y="2046197"/>
                </a:cubicBezTo>
                <a:cubicBezTo>
                  <a:pt x="541289" y="2091175"/>
                  <a:pt x="579735" y="2130549"/>
                  <a:pt x="622579" y="2164319"/>
                </a:cubicBezTo>
                <a:cubicBezTo>
                  <a:pt x="665423" y="2198089"/>
                  <a:pt x="708665" y="2214974"/>
                  <a:pt x="752307" y="2214974"/>
                </a:cubicBezTo>
                <a:cubicBezTo>
                  <a:pt x="783739" y="2214974"/>
                  <a:pt x="815394" y="2205010"/>
                  <a:pt x="847272" y="2185082"/>
                </a:cubicBezTo>
                <a:cubicBezTo>
                  <a:pt x="879149" y="2165154"/>
                  <a:pt x="911472" y="2140624"/>
                  <a:pt x="944240" y="2111492"/>
                </a:cubicBezTo>
                <a:cubicBezTo>
                  <a:pt x="977009" y="2082361"/>
                  <a:pt x="1010287" y="2049713"/>
                  <a:pt x="1044076" y="2013550"/>
                </a:cubicBezTo>
                <a:cubicBezTo>
                  <a:pt x="1077865" y="1977386"/>
                  <a:pt x="1112182" y="1940675"/>
                  <a:pt x="1147029" y="1903416"/>
                </a:cubicBezTo>
                <a:cubicBezTo>
                  <a:pt x="1181616" y="1866306"/>
                  <a:pt x="1214143" y="1830792"/>
                  <a:pt x="1244610" y="1796873"/>
                </a:cubicBezTo>
                <a:cubicBezTo>
                  <a:pt x="1275077" y="1762954"/>
                  <a:pt x="1304209" y="1733730"/>
                  <a:pt x="1332004" y="1709200"/>
                </a:cubicBezTo>
                <a:cubicBezTo>
                  <a:pt x="1359800" y="1684670"/>
                  <a:pt x="1384358" y="1665614"/>
                  <a:pt x="1405677" y="1652032"/>
                </a:cubicBezTo>
                <a:cubicBezTo>
                  <a:pt x="1426997" y="1638450"/>
                  <a:pt x="1444077" y="1631659"/>
                  <a:pt x="1456917" y="1631659"/>
                </a:cubicBezTo>
                <a:cubicBezTo>
                  <a:pt x="1472689" y="1631659"/>
                  <a:pt x="1491244" y="1641372"/>
                  <a:pt x="1512582" y="1660799"/>
                </a:cubicBezTo>
                <a:cubicBezTo>
                  <a:pt x="1533921" y="1680226"/>
                  <a:pt x="1554294" y="1704515"/>
                  <a:pt x="1573703" y="1733665"/>
                </a:cubicBezTo>
                <a:cubicBezTo>
                  <a:pt x="1593111" y="1762815"/>
                  <a:pt x="1608577" y="1792049"/>
                  <a:pt x="1620100" y="1821366"/>
                </a:cubicBezTo>
                <a:cubicBezTo>
                  <a:pt x="1631623" y="1850683"/>
                  <a:pt x="1637384" y="1872095"/>
                  <a:pt x="1637384" y="1885603"/>
                </a:cubicBezTo>
                <a:lnTo>
                  <a:pt x="1637384" y="2620384"/>
                </a:lnTo>
                <a:lnTo>
                  <a:pt x="1897452" y="2807308"/>
                </a:lnTo>
                <a:lnTo>
                  <a:pt x="1897452" y="990395"/>
                </a:lnTo>
                <a:lnTo>
                  <a:pt x="2138507" y="990395"/>
                </a:lnTo>
                <a:lnTo>
                  <a:pt x="2187356" y="990395"/>
                </a:lnTo>
                <a:lnTo>
                  <a:pt x="3260717" y="990395"/>
                </a:lnTo>
                <a:lnTo>
                  <a:pt x="3260717" y="1027969"/>
                </a:lnTo>
                <a:lnTo>
                  <a:pt x="2202355" y="1615015"/>
                </a:lnTo>
                <a:lnTo>
                  <a:pt x="2418113" y="1903861"/>
                </a:lnTo>
                <a:cubicBezTo>
                  <a:pt x="2523988" y="1918668"/>
                  <a:pt x="2623963" y="1945341"/>
                  <a:pt x="2718037" y="1983880"/>
                </a:cubicBezTo>
                <a:cubicBezTo>
                  <a:pt x="2812111" y="2022419"/>
                  <a:pt x="2898365" y="2073622"/>
                  <a:pt x="2976797" y="2137488"/>
                </a:cubicBezTo>
                <a:cubicBezTo>
                  <a:pt x="3055229" y="2201355"/>
                  <a:pt x="3126091" y="2280195"/>
                  <a:pt x="3189382" y="2374010"/>
                </a:cubicBezTo>
                <a:cubicBezTo>
                  <a:pt x="3252674" y="2467824"/>
                  <a:pt x="3303561" y="2579711"/>
                  <a:pt x="3342044" y="2709671"/>
                </a:cubicBezTo>
                <a:lnTo>
                  <a:pt x="3520785" y="2803745"/>
                </a:lnTo>
                <a:lnTo>
                  <a:pt x="3520785" y="990395"/>
                </a:lnTo>
                <a:lnTo>
                  <a:pt x="3677716" y="990395"/>
                </a:lnTo>
                <a:lnTo>
                  <a:pt x="3821154" y="990395"/>
                </a:lnTo>
                <a:lnTo>
                  <a:pt x="3841316" y="990395"/>
                </a:lnTo>
                <a:cubicBezTo>
                  <a:pt x="3848219" y="993364"/>
                  <a:pt x="3860261" y="1004952"/>
                  <a:pt x="3877443" y="1025158"/>
                </a:cubicBezTo>
                <a:cubicBezTo>
                  <a:pt x="3894625" y="1045365"/>
                  <a:pt x="3912225" y="1068995"/>
                  <a:pt x="3930241" y="1096048"/>
                </a:cubicBezTo>
                <a:cubicBezTo>
                  <a:pt x="3948259" y="1123101"/>
                  <a:pt x="3963010" y="1149162"/>
                  <a:pt x="3974495" y="1174230"/>
                </a:cubicBezTo>
                <a:cubicBezTo>
                  <a:pt x="3985981" y="1199298"/>
                  <a:pt x="3991724" y="1216990"/>
                  <a:pt x="3991724" y="1227307"/>
                </a:cubicBezTo>
                <a:lnTo>
                  <a:pt x="3991724" y="2620384"/>
                </a:lnTo>
                <a:lnTo>
                  <a:pt x="4248229" y="2807308"/>
                </a:lnTo>
                <a:lnTo>
                  <a:pt x="4248229" y="990395"/>
                </a:lnTo>
                <a:lnTo>
                  <a:pt x="4558747" y="990395"/>
                </a:lnTo>
                <a:lnTo>
                  <a:pt x="4639444" y="990395"/>
                </a:lnTo>
                <a:lnTo>
                  <a:pt x="6223562" y="990395"/>
                </a:lnTo>
                <a:lnTo>
                  <a:pt x="6275740" y="990395"/>
                </a:lnTo>
                <a:lnTo>
                  <a:pt x="6792015" y="990395"/>
                </a:lnTo>
                <a:cubicBezTo>
                  <a:pt x="6677234" y="1054485"/>
                  <a:pt x="6581332" y="1166910"/>
                  <a:pt x="6504309" y="1327671"/>
                </a:cubicBezTo>
                <a:cubicBezTo>
                  <a:pt x="6427288" y="1488432"/>
                  <a:pt x="6391096" y="1678844"/>
                  <a:pt x="6395735" y="1898907"/>
                </a:cubicBezTo>
                <a:cubicBezTo>
                  <a:pt x="6398147" y="2048238"/>
                  <a:pt x="6419198" y="2176797"/>
                  <a:pt x="6458887" y="2284584"/>
                </a:cubicBezTo>
                <a:cubicBezTo>
                  <a:pt x="6498576" y="2392370"/>
                  <a:pt x="6548628" y="2482492"/>
                  <a:pt x="6609044" y="2554949"/>
                </a:cubicBezTo>
                <a:cubicBezTo>
                  <a:pt x="6669459" y="2627407"/>
                  <a:pt x="6737686" y="2681643"/>
                  <a:pt x="6813725" y="2717659"/>
                </a:cubicBezTo>
                <a:cubicBezTo>
                  <a:pt x="6889763" y="2753674"/>
                  <a:pt x="6965691" y="2771682"/>
                  <a:pt x="7041507" y="2771682"/>
                </a:cubicBezTo>
                <a:cubicBezTo>
                  <a:pt x="7098063" y="2771682"/>
                  <a:pt x="7147187" y="2763675"/>
                  <a:pt x="7188881" y="2747662"/>
                </a:cubicBezTo>
                <a:cubicBezTo>
                  <a:pt x="7230574" y="2731649"/>
                  <a:pt x="7264158" y="2710329"/>
                  <a:pt x="7289634" y="2683703"/>
                </a:cubicBezTo>
                <a:cubicBezTo>
                  <a:pt x="7315111" y="2657077"/>
                  <a:pt x="7334000" y="2628177"/>
                  <a:pt x="7346302" y="2597004"/>
                </a:cubicBezTo>
                <a:cubicBezTo>
                  <a:pt x="7358604" y="2565832"/>
                  <a:pt x="7364755" y="2535606"/>
                  <a:pt x="7364755" y="2506326"/>
                </a:cubicBezTo>
                <a:cubicBezTo>
                  <a:pt x="7364755" y="2474151"/>
                  <a:pt x="7357342" y="2441996"/>
                  <a:pt x="7342516" y="2409858"/>
                </a:cubicBezTo>
                <a:cubicBezTo>
                  <a:pt x="7327691" y="2377721"/>
                  <a:pt x="7308152" y="2349591"/>
                  <a:pt x="7283901" y="2325470"/>
                </a:cubicBezTo>
                <a:cubicBezTo>
                  <a:pt x="7259649" y="2301348"/>
                  <a:pt x="7230212" y="2282403"/>
                  <a:pt x="7195588" y="2268636"/>
                </a:cubicBezTo>
                <a:cubicBezTo>
                  <a:pt x="7160964" y="2254868"/>
                  <a:pt x="7127454" y="2247984"/>
                  <a:pt x="7095057" y="2247984"/>
                </a:cubicBezTo>
                <a:cubicBezTo>
                  <a:pt x="7023694" y="2251212"/>
                  <a:pt x="6971832" y="2275204"/>
                  <a:pt x="6939472" y="2319959"/>
                </a:cubicBezTo>
                <a:cubicBezTo>
                  <a:pt x="6907112" y="2364714"/>
                  <a:pt x="6890932" y="2417558"/>
                  <a:pt x="6890932" y="2478493"/>
                </a:cubicBezTo>
                <a:lnTo>
                  <a:pt x="6893923" y="2526829"/>
                </a:lnTo>
                <a:lnTo>
                  <a:pt x="6883467" y="2512268"/>
                </a:lnTo>
                <a:cubicBezTo>
                  <a:pt x="6870621" y="2495170"/>
                  <a:pt x="6854416" y="2474968"/>
                  <a:pt x="6834850" y="2451663"/>
                </a:cubicBezTo>
                <a:cubicBezTo>
                  <a:pt x="6795717" y="2405052"/>
                  <a:pt x="6762902" y="2353831"/>
                  <a:pt x="6736406" y="2297999"/>
                </a:cubicBezTo>
                <a:cubicBezTo>
                  <a:pt x="6709909" y="2242167"/>
                  <a:pt x="6689258" y="2184850"/>
                  <a:pt x="6674450" y="2126049"/>
                </a:cubicBezTo>
                <a:cubicBezTo>
                  <a:pt x="6659644" y="2067248"/>
                  <a:pt x="6652240" y="2013392"/>
                  <a:pt x="6652240" y="1964481"/>
                </a:cubicBezTo>
                <a:cubicBezTo>
                  <a:pt x="6652240" y="1894602"/>
                  <a:pt x="6657184" y="1832972"/>
                  <a:pt x="6667075" y="1779589"/>
                </a:cubicBezTo>
                <a:cubicBezTo>
                  <a:pt x="6676965" y="1726206"/>
                  <a:pt x="6689971" y="1676627"/>
                  <a:pt x="6706096" y="1630851"/>
                </a:cubicBezTo>
                <a:cubicBezTo>
                  <a:pt x="6722221" y="1585076"/>
                  <a:pt x="6740414" y="1543179"/>
                  <a:pt x="6760676" y="1505159"/>
                </a:cubicBezTo>
                <a:cubicBezTo>
                  <a:pt x="6780938" y="1467140"/>
                  <a:pt x="6803241" y="1427571"/>
                  <a:pt x="6827586" y="1386453"/>
                </a:cubicBezTo>
                <a:cubicBezTo>
                  <a:pt x="6912085" y="1266625"/>
                  <a:pt x="7000426" y="1175037"/>
                  <a:pt x="7092607" y="1111690"/>
                </a:cubicBezTo>
                <a:cubicBezTo>
                  <a:pt x="7184789" y="1048343"/>
                  <a:pt x="7281313" y="1007911"/>
                  <a:pt x="7382178" y="990395"/>
                </a:cubicBezTo>
                <a:lnTo>
                  <a:pt x="7467624" y="990395"/>
                </a:lnTo>
                <a:lnTo>
                  <a:pt x="8361540" y="990395"/>
                </a:lnTo>
                <a:lnTo>
                  <a:pt x="8361540" y="1032200"/>
                </a:lnTo>
                <a:lnTo>
                  <a:pt x="7373037" y="1611730"/>
                </a:lnTo>
                <a:lnTo>
                  <a:pt x="7574713" y="1896959"/>
                </a:lnTo>
                <a:cubicBezTo>
                  <a:pt x="7772918" y="1922936"/>
                  <a:pt x="7946120" y="1999374"/>
                  <a:pt x="8094319" y="2126272"/>
                </a:cubicBezTo>
                <a:cubicBezTo>
                  <a:pt x="8242518" y="2253170"/>
                  <a:pt x="8357495" y="2447562"/>
                  <a:pt x="8439248" y="2709448"/>
                </a:cubicBezTo>
                <a:lnTo>
                  <a:pt x="8621329" y="2803745"/>
                </a:lnTo>
                <a:lnTo>
                  <a:pt x="8621608" y="1315730"/>
                </a:lnTo>
                <a:lnTo>
                  <a:pt x="8630635" y="1316049"/>
                </a:lnTo>
                <a:cubicBezTo>
                  <a:pt x="8672178" y="1318968"/>
                  <a:pt x="8714583" y="1326265"/>
                  <a:pt x="8757848" y="1337941"/>
                </a:cubicBezTo>
                <a:cubicBezTo>
                  <a:pt x="8815536" y="1353509"/>
                  <a:pt x="8867054" y="1374829"/>
                  <a:pt x="8912403" y="1401901"/>
                </a:cubicBezTo>
                <a:cubicBezTo>
                  <a:pt x="8957752" y="1428972"/>
                  <a:pt x="8993656" y="1459857"/>
                  <a:pt x="9020115" y="1494555"/>
                </a:cubicBezTo>
                <a:cubicBezTo>
                  <a:pt x="9046574" y="1529253"/>
                  <a:pt x="9059804" y="1564693"/>
                  <a:pt x="9059804" y="1600876"/>
                </a:cubicBezTo>
                <a:cubicBezTo>
                  <a:pt x="9059804" y="1632271"/>
                  <a:pt x="9057596" y="1655372"/>
                  <a:pt x="9053180" y="1670179"/>
                </a:cubicBezTo>
                <a:cubicBezTo>
                  <a:pt x="9055184" y="1664835"/>
                  <a:pt x="9043429" y="1657673"/>
                  <a:pt x="9017916" y="1648692"/>
                </a:cubicBezTo>
                <a:cubicBezTo>
                  <a:pt x="8992403" y="1639711"/>
                  <a:pt x="8968161" y="1635221"/>
                  <a:pt x="8945190" y="1635221"/>
                </a:cubicBezTo>
                <a:cubicBezTo>
                  <a:pt x="8904294" y="1635221"/>
                  <a:pt x="8867806" y="1644313"/>
                  <a:pt x="8835724" y="1662497"/>
                </a:cubicBezTo>
                <a:cubicBezTo>
                  <a:pt x="8803643" y="1680681"/>
                  <a:pt x="8777544" y="1703235"/>
                  <a:pt x="8757431" y="1730158"/>
                </a:cubicBezTo>
                <a:cubicBezTo>
                  <a:pt x="8737318" y="1757081"/>
                  <a:pt x="8722714" y="1784877"/>
                  <a:pt x="8713623" y="1813545"/>
                </a:cubicBezTo>
                <a:cubicBezTo>
                  <a:pt x="8704531" y="1842212"/>
                  <a:pt x="8699985" y="1869405"/>
                  <a:pt x="8699985" y="1895122"/>
                </a:cubicBezTo>
                <a:cubicBezTo>
                  <a:pt x="8699985" y="1972534"/>
                  <a:pt x="8727028" y="2032290"/>
                  <a:pt x="8781117" y="2074392"/>
                </a:cubicBezTo>
                <a:cubicBezTo>
                  <a:pt x="8835205" y="2116493"/>
                  <a:pt x="8891009" y="2137544"/>
                  <a:pt x="8948530" y="2137544"/>
                </a:cubicBezTo>
                <a:cubicBezTo>
                  <a:pt x="9008871" y="2137544"/>
                  <a:pt x="9061214" y="2120724"/>
                  <a:pt x="9105561" y="2087084"/>
                </a:cubicBezTo>
                <a:cubicBezTo>
                  <a:pt x="9149908" y="2053443"/>
                  <a:pt x="9185636" y="2013160"/>
                  <a:pt x="9212745" y="1966234"/>
                </a:cubicBezTo>
                <a:cubicBezTo>
                  <a:pt x="9239853" y="1919308"/>
                  <a:pt x="9260329" y="1870008"/>
                  <a:pt x="9274171" y="1818332"/>
                </a:cubicBezTo>
                <a:cubicBezTo>
                  <a:pt x="9288013" y="1766656"/>
                  <a:pt x="9294934" y="1720129"/>
                  <a:pt x="9294934" y="1678751"/>
                </a:cubicBezTo>
                <a:cubicBezTo>
                  <a:pt x="9294934" y="1607277"/>
                  <a:pt x="9280137" y="1535061"/>
                  <a:pt x="9250541" y="1462102"/>
                </a:cubicBezTo>
                <a:cubicBezTo>
                  <a:pt x="9220946" y="1389144"/>
                  <a:pt x="9176284" y="1321501"/>
                  <a:pt x="9116555" y="1259175"/>
                </a:cubicBezTo>
                <a:cubicBezTo>
                  <a:pt x="9056826" y="1196848"/>
                  <a:pt x="8982838" y="1142352"/>
                  <a:pt x="8894590" y="1095686"/>
                </a:cubicBezTo>
                <a:cubicBezTo>
                  <a:pt x="8806343" y="1049020"/>
                  <a:pt x="8715348" y="1017838"/>
                  <a:pt x="8621608" y="1002141"/>
                </a:cubicBezTo>
                <a:lnTo>
                  <a:pt x="8621608" y="990395"/>
                </a:lnTo>
                <a:lnTo>
                  <a:pt x="9557730" y="990395"/>
                </a:lnTo>
                <a:lnTo>
                  <a:pt x="9409159" y="751703"/>
                </a:lnTo>
                <a:lnTo>
                  <a:pt x="7319053" y="751703"/>
                </a:lnTo>
                <a:lnTo>
                  <a:pt x="7184444" y="751703"/>
                </a:lnTo>
                <a:lnTo>
                  <a:pt x="6138915" y="751703"/>
                </a:lnTo>
                <a:lnTo>
                  <a:pt x="6088407" y="751703"/>
                </a:lnTo>
                <a:lnTo>
                  <a:pt x="5903697" y="751703"/>
                </a:lnTo>
                <a:lnTo>
                  <a:pt x="5904342" y="747639"/>
                </a:lnTo>
                <a:cubicBezTo>
                  <a:pt x="5906605" y="727266"/>
                  <a:pt x="5909315" y="699730"/>
                  <a:pt x="5912469" y="665032"/>
                </a:cubicBezTo>
                <a:lnTo>
                  <a:pt x="5911857" y="660746"/>
                </a:lnTo>
                <a:cubicBezTo>
                  <a:pt x="5893450" y="585821"/>
                  <a:pt x="5849428" y="519310"/>
                  <a:pt x="5779791" y="461214"/>
                </a:cubicBezTo>
                <a:cubicBezTo>
                  <a:pt x="5710154" y="403118"/>
                  <a:pt x="5602803" y="374070"/>
                  <a:pt x="5457740" y="374070"/>
                </a:cubicBezTo>
                <a:cubicBezTo>
                  <a:pt x="5423562" y="374070"/>
                  <a:pt x="5383232" y="375350"/>
                  <a:pt x="5336752" y="377911"/>
                </a:cubicBezTo>
                <a:cubicBezTo>
                  <a:pt x="5290271" y="380472"/>
                  <a:pt x="5244876" y="383014"/>
                  <a:pt x="5200567" y="385537"/>
                </a:cubicBezTo>
                <a:cubicBezTo>
                  <a:pt x="5124973" y="392143"/>
                  <a:pt x="5048935" y="395446"/>
                  <a:pt x="4972451" y="395446"/>
                </a:cubicBezTo>
                <a:cubicBezTo>
                  <a:pt x="4889139" y="395446"/>
                  <a:pt x="4827712" y="383171"/>
                  <a:pt x="4788171" y="358623"/>
                </a:cubicBezTo>
                <a:cubicBezTo>
                  <a:pt x="4748630" y="334075"/>
                  <a:pt x="4728860" y="295230"/>
                  <a:pt x="4728860" y="242088"/>
                </a:cubicBezTo>
                <a:cubicBezTo>
                  <a:pt x="4728860" y="224646"/>
                  <a:pt x="4731078" y="205386"/>
                  <a:pt x="4735512" y="184307"/>
                </a:cubicBezTo>
                <a:cubicBezTo>
                  <a:pt x="4739947" y="163229"/>
                  <a:pt x="4745875" y="132780"/>
                  <a:pt x="4753297" y="92961"/>
                </a:cubicBezTo>
                <a:lnTo>
                  <a:pt x="4576774" y="7883"/>
                </a:lnTo>
                <a:lnTo>
                  <a:pt x="9596554" y="7883"/>
                </a:lnTo>
                <a:lnTo>
                  <a:pt x="9596554" y="3307627"/>
                </a:lnTo>
                <a:lnTo>
                  <a:pt x="0" y="3307627"/>
                </a:lnTo>
                <a:close/>
                <a:moveTo>
                  <a:pt x="4560417" y="0"/>
                </a:moveTo>
                <a:lnTo>
                  <a:pt x="4576774" y="7883"/>
                </a:lnTo>
                <a:lnTo>
                  <a:pt x="4558732" y="7883"/>
                </a:lnTo>
                <a:close/>
              </a:path>
            </a:pathLst>
          </a:custGeom>
          <a:solidFill>
            <a:schemeClr val="accent3"/>
          </a:solidFill>
          <a:ln w="13462">
            <a:solidFill>
              <a:schemeClr val="bg1"/>
            </a:solidFill>
            <a:prstDash val="solid"/>
          </a:ln>
          <a:effectLst>
            <a:outerShdw dir="2700000" algn="bl" rotWithShape="0">
              <a:schemeClr val="accent5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127000" h="38100" prst="slope"/>
            </a:sp3d>
          </a:bodyPr>
          <a:lstStyle/>
          <a:p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08" y="3240472"/>
            <a:ext cx="1905000" cy="2857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31" y="14914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9" y="413920"/>
            <a:ext cx="11406605" cy="59928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9232" y="1880339"/>
            <a:ext cx="11210420" cy="3339175"/>
          </a:xfrm>
          <a:custGeom>
            <a:avLst/>
            <a:gdLst>
              <a:gd name="connsiteX0" fmla="*/ 6568973 w 11210420"/>
              <a:gd name="connsiteY0" fmla="*/ 1225279 h 3339175"/>
              <a:gd name="connsiteX1" fmla="*/ 5851866 w 11210420"/>
              <a:gd name="connsiteY1" fmla="*/ 1519209 h 3339175"/>
              <a:gd name="connsiteX2" fmla="*/ 6568973 w 11210420"/>
              <a:gd name="connsiteY2" fmla="*/ 1992417 h 3339175"/>
              <a:gd name="connsiteX3" fmla="*/ 1599231 w 11210420"/>
              <a:gd name="connsiteY3" fmla="*/ 1210686 h 3339175"/>
              <a:gd name="connsiteX4" fmla="*/ 927985 w 11210420"/>
              <a:gd name="connsiteY4" fmla="*/ 1560901 h 3339175"/>
              <a:gd name="connsiteX5" fmla="*/ 1599231 w 11210420"/>
              <a:gd name="connsiteY5" fmla="*/ 2029940 h 3339175"/>
              <a:gd name="connsiteX6" fmla="*/ 3880360 w 11210420"/>
              <a:gd name="connsiteY6" fmla="*/ 845879 h 3339175"/>
              <a:gd name="connsiteX7" fmla="*/ 3880360 w 11210420"/>
              <a:gd name="connsiteY7" fmla="*/ 2403086 h 3339175"/>
              <a:gd name="connsiteX8" fmla="*/ 4151359 w 11210420"/>
              <a:gd name="connsiteY8" fmla="*/ 2680339 h 3339175"/>
              <a:gd name="connsiteX9" fmla="*/ 4143021 w 11210420"/>
              <a:gd name="connsiteY9" fmla="*/ 2634478 h 3339175"/>
              <a:gd name="connsiteX10" fmla="*/ 4151359 w 11210420"/>
              <a:gd name="connsiteY10" fmla="*/ 2594870 h 3339175"/>
              <a:gd name="connsiteX11" fmla="*/ 4080483 w 11210420"/>
              <a:gd name="connsiteY11" fmla="*/ 2507316 h 3339175"/>
              <a:gd name="connsiteX12" fmla="*/ 4347313 w 11210420"/>
              <a:gd name="connsiteY12" fmla="*/ 2384324 h 3339175"/>
              <a:gd name="connsiteX13" fmla="*/ 4511998 w 11210420"/>
              <a:gd name="connsiteY13" fmla="*/ 2073717 h 3339175"/>
              <a:gd name="connsiteX14" fmla="*/ 4436952 w 11210420"/>
              <a:gd name="connsiteY14" fmla="*/ 1724544 h 3339175"/>
              <a:gd name="connsiteX15" fmla="*/ 4361906 w 11210420"/>
              <a:gd name="connsiteY15" fmla="*/ 1375371 h 3339175"/>
              <a:gd name="connsiteX16" fmla="*/ 4447375 w 11210420"/>
              <a:gd name="connsiteY16" fmla="*/ 1085609 h 3339175"/>
              <a:gd name="connsiteX17" fmla="*/ 4639159 w 11210420"/>
              <a:gd name="connsiteY17" fmla="*/ 845879 h 3339175"/>
              <a:gd name="connsiteX18" fmla="*/ 875870 w 11210420"/>
              <a:gd name="connsiteY18" fmla="*/ 604064 h 3339175"/>
              <a:gd name="connsiteX19" fmla="*/ 1055147 w 11210420"/>
              <a:gd name="connsiteY19" fmla="*/ 645756 h 3339175"/>
              <a:gd name="connsiteX20" fmla="*/ 1148955 w 11210420"/>
              <a:gd name="connsiteY20" fmla="*/ 770833 h 3339175"/>
              <a:gd name="connsiteX21" fmla="*/ 990524 w 11210420"/>
              <a:gd name="connsiteY21" fmla="*/ 912586 h 3339175"/>
              <a:gd name="connsiteX22" fmla="*/ 830009 w 11210420"/>
              <a:gd name="connsiteY22" fmla="*/ 854217 h 3339175"/>
              <a:gd name="connsiteX23" fmla="*/ 798739 w 11210420"/>
              <a:gd name="connsiteY23" fmla="*/ 929263 h 3339175"/>
              <a:gd name="connsiteX24" fmla="*/ 1028047 w 11210420"/>
              <a:gd name="connsiteY24" fmla="*/ 1093948 h 3339175"/>
              <a:gd name="connsiteX25" fmla="*/ 1359501 w 11210420"/>
              <a:gd name="connsiteY25" fmla="*/ 995971 h 3339175"/>
              <a:gd name="connsiteX26" fmla="*/ 1599231 w 11210420"/>
              <a:gd name="connsiteY26" fmla="*/ 868810 h 3339175"/>
              <a:gd name="connsiteX27" fmla="*/ 1599231 w 11210420"/>
              <a:gd name="connsiteY27" fmla="*/ 626994 h 3339175"/>
              <a:gd name="connsiteX28" fmla="*/ 1943753 w 11210420"/>
              <a:gd name="connsiteY28" fmla="*/ 626994 h 3339175"/>
              <a:gd name="connsiteX29" fmla="*/ 2201685 w 11210420"/>
              <a:gd name="connsiteY29" fmla="*/ 626994 h 3339175"/>
              <a:gd name="connsiteX30" fmla="*/ 4967990 w 11210420"/>
              <a:gd name="connsiteY30" fmla="*/ 626994 h 3339175"/>
              <a:gd name="connsiteX31" fmla="*/ 5139467 w 11210420"/>
              <a:gd name="connsiteY31" fmla="*/ 626994 h 3339175"/>
              <a:gd name="connsiteX32" fmla="*/ 6981580 w 11210420"/>
              <a:gd name="connsiteY32" fmla="*/ 626994 h 3339175"/>
              <a:gd name="connsiteX33" fmla="*/ 7246473 w 11210420"/>
              <a:gd name="connsiteY33" fmla="*/ 626994 h 3339175"/>
              <a:gd name="connsiteX34" fmla="*/ 8090361 w 11210420"/>
              <a:gd name="connsiteY34" fmla="*/ 626994 h 3339175"/>
              <a:gd name="connsiteX35" fmla="*/ 8357424 w 11210420"/>
              <a:gd name="connsiteY35" fmla="*/ 626994 h 3339175"/>
              <a:gd name="connsiteX36" fmla="*/ 10552290 w 11210420"/>
              <a:gd name="connsiteY36" fmla="*/ 626994 h 3339175"/>
              <a:gd name="connsiteX37" fmla="*/ 10823290 w 11210420"/>
              <a:gd name="connsiteY37" fmla="*/ 845879 h 3339175"/>
              <a:gd name="connsiteX38" fmla="*/ 8865837 w 11210420"/>
              <a:gd name="connsiteY38" fmla="*/ 845879 h 3339175"/>
              <a:gd name="connsiteX39" fmla="*/ 8865837 w 11210420"/>
              <a:gd name="connsiteY39" fmla="*/ 1560901 h 3339175"/>
              <a:gd name="connsiteX40" fmla="*/ 9278591 w 11210420"/>
              <a:gd name="connsiteY40" fmla="*/ 1221109 h 3339175"/>
              <a:gd name="connsiteX41" fmla="*/ 9770559 w 11210420"/>
              <a:gd name="connsiteY41" fmla="*/ 1006394 h 3339175"/>
              <a:gd name="connsiteX42" fmla="*/ 10168721 w 11210420"/>
              <a:gd name="connsiteY42" fmla="*/ 1244040 h 3339175"/>
              <a:gd name="connsiteX43" fmla="*/ 9891467 w 11210420"/>
              <a:gd name="connsiteY43" fmla="*/ 2111240 h 3339175"/>
              <a:gd name="connsiteX44" fmla="*/ 9970683 w 11210420"/>
              <a:gd name="connsiteY44" fmla="*/ 2417678 h 3339175"/>
              <a:gd name="connsiteX45" fmla="*/ 10185397 w 11210420"/>
              <a:gd name="connsiteY45" fmla="*/ 2624055 h 3339175"/>
              <a:gd name="connsiteX46" fmla="*/ 10324025 w 11210420"/>
              <a:gd name="connsiteY46" fmla="*/ 2562558 h 3339175"/>
              <a:gd name="connsiteX47" fmla="*/ 10381352 w 11210420"/>
              <a:gd name="connsiteY47" fmla="*/ 2436439 h 3339175"/>
              <a:gd name="connsiteX48" fmla="*/ 10381352 w 11210420"/>
              <a:gd name="connsiteY48" fmla="*/ 2421847 h 3339175"/>
              <a:gd name="connsiteX49" fmla="*/ 10345913 w 11210420"/>
              <a:gd name="connsiteY49" fmla="*/ 2428101 h 3339175"/>
              <a:gd name="connsiteX50" fmla="*/ 10228132 w 11210420"/>
              <a:gd name="connsiteY50" fmla="*/ 2394747 h 3339175"/>
              <a:gd name="connsiteX51" fmla="*/ 10158298 w 11210420"/>
              <a:gd name="connsiteY51" fmla="*/ 2317616 h 3339175"/>
              <a:gd name="connsiteX52" fmla="*/ 10199990 w 11210420"/>
              <a:gd name="connsiteY52" fmla="*/ 2246739 h 3339175"/>
              <a:gd name="connsiteX53" fmla="*/ 10302136 w 11210420"/>
              <a:gd name="connsiteY53" fmla="*/ 2217555 h 3339175"/>
              <a:gd name="connsiteX54" fmla="*/ 10556460 w 11210420"/>
              <a:gd name="connsiteY54" fmla="*/ 2436439 h 3339175"/>
              <a:gd name="connsiteX55" fmla="*/ 10457440 w 11210420"/>
              <a:gd name="connsiteY55" fmla="*/ 2663662 h 3339175"/>
              <a:gd name="connsiteX56" fmla="*/ 10199990 w 11210420"/>
              <a:gd name="connsiteY56" fmla="*/ 2763724 h 3339175"/>
              <a:gd name="connsiteX57" fmla="*/ 9737206 w 11210420"/>
              <a:gd name="connsiteY57" fmla="*/ 2394747 h 3339175"/>
              <a:gd name="connsiteX58" fmla="*/ 9624636 w 11210420"/>
              <a:gd name="connsiteY58" fmla="*/ 1838155 h 3339175"/>
              <a:gd name="connsiteX59" fmla="*/ 9657991 w 11210420"/>
              <a:gd name="connsiteY59" fmla="*/ 1502532 h 3339175"/>
              <a:gd name="connsiteX60" fmla="*/ 9689260 w 11210420"/>
              <a:gd name="connsiteY60" fmla="*/ 1398302 h 3339175"/>
              <a:gd name="connsiteX61" fmla="*/ 8903360 w 11210420"/>
              <a:gd name="connsiteY61" fmla="*/ 2044532 h 3339175"/>
              <a:gd name="connsiteX62" fmla="*/ 8580245 w 11210420"/>
              <a:gd name="connsiteY62" fmla="*/ 1786040 h 3339175"/>
              <a:gd name="connsiteX63" fmla="*/ 8580245 w 11210420"/>
              <a:gd name="connsiteY63" fmla="*/ 864640 h 3339175"/>
              <a:gd name="connsiteX64" fmla="*/ 7946756 w 11210420"/>
              <a:gd name="connsiteY64" fmla="*/ 864640 h 3339175"/>
              <a:gd name="connsiteX65" fmla="*/ 7946756 w 11210420"/>
              <a:gd name="connsiteY65" fmla="*/ 2340547 h 3339175"/>
              <a:gd name="connsiteX66" fmla="*/ 8005125 w 11210420"/>
              <a:gd name="connsiteY66" fmla="*/ 2551093 h 3339175"/>
              <a:gd name="connsiteX67" fmla="*/ 8217756 w 11210420"/>
              <a:gd name="connsiteY67" fmla="*/ 2669916 h 3339175"/>
              <a:gd name="connsiteX68" fmla="*/ 8207332 w 11210420"/>
              <a:gd name="connsiteY68" fmla="*/ 2615716 h 3339175"/>
              <a:gd name="connsiteX69" fmla="*/ 8319902 w 11210420"/>
              <a:gd name="connsiteY69" fmla="*/ 2530247 h 3339175"/>
              <a:gd name="connsiteX70" fmla="*/ 8467909 w 11210420"/>
              <a:gd name="connsiteY70" fmla="*/ 2669916 h 3339175"/>
              <a:gd name="connsiteX71" fmla="*/ 8263617 w 11210420"/>
              <a:gd name="connsiteY71" fmla="*/ 2826262 h 3339175"/>
              <a:gd name="connsiteX72" fmla="*/ 7834187 w 11210420"/>
              <a:gd name="connsiteY72" fmla="*/ 2624055 h 3339175"/>
              <a:gd name="connsiteX73" fmla="*/ 7665333 w 11210420"/>
              <a:gd name="connsiteY73" fmla="*/ 2240486 h 3339175"/>
              <a:gd name="connsiteX74" fmla="*/ 7665333 w 11210420"/>
              <a:gd name="connsiteY74" fmla="*/ 856302 h 3339175"/>
              <a:gd name="connsiteX75" fmla="*/ 7263003 w 11210420"/>
              <a:gd name="connsiteY75" fmla="*/ 854217 h 3339175"/>
              <a:gd name="connsiteX76" fmla="*/ 7257839 w 11210420"/>
              <a:gd name="connsiteY76" fmla="*/ 850048 h 3339175"/>
              <a:gd name="connsiteX77" fmla="*/ 6831634 w 11210420"/>
              <a:gd name="connsiteY77" fmla="*/ 850048 h 3339175"/>
              <a:gd name="connsiteX78" fmla="*/ 6831634 w 11210420"/>
              <a:gd name="connsiteY78" fmla="*/ 2357224 h 3339175"/>
              <a:gd name="connsiteX79" fmla="*/ 6900427 w 11210420"/>
              <a:gd name="connsiteY79" fmla="*/ 2496893 h 3339175"/>
              <a:gd name="connsiteX80" fmla="*/ 7110973 w 11210420"/>
              <a:gd name="connsiteY80" fmla="*/ 2680339 h 3339175"/>
              <a:gd name="connsiteX81" fmla="*/ 7104719 w 11210420"/>
              <a:gd name="connsiteY81" fmla="*/ 2634478 h 3339175"/>
              <a:gd name="connsiteX82" fmla="*/ 7204781 w 11210420"/>
              <a:gd name="connsiteY82" fmla="*/ 2540670 h 3339175"/>
              <a:gd name="connsiteX83" fmla="*/ 7320477 w 11210420"/>
              <a:gd name="connsiteY83" fmla="*/ 2580278 h 3339175"/>
              <a:gd name="connsiteX84" fmla="*/ 7371550 w 11210420"/>
              <a:gd name="connsiteY84" fmla="*/ 2672001 h 3339175"/>
              <a:gd name="connsiteX85" fmla="*/ 7277742 w 11210420"/>
              <a:gd name="connsiteY85" fmla="*/ 2776231 h 3339175"/>
              <a:gd name="connsiteX86" fmla="*/ 7129734 w 11210420"/>
              <a:gd name="connsiteY86" fmla="*/ 2834601 h 3339175"/>
              <a:gd name="connsiteX87" fmla="*/ 7123480 w 11210420"/>
              <a:gd name="connsiteY87" fmla="*/ 2834601 h 3339175"/>
              <a:gd name="connsiteX88" fmla="*/ 6648189 w 11210420"/>
              <a:gd name="connsiteY88" fmla="*/ 2530247 h 3339175"/>
              <a:gd name="connsiteX89" fmla="*/ 6587735 w 11210420"/>
              <a:gd name="connsiteY89" fmla="*/ 2284262 h 3339175"/>
              <a:gd name="connsiteX90" fmla="*/ 5607966 w 11210420"/>
              <a:gd name="connsiteY90" fmla="*/ 1744348 h 3339175"/>
              <a:gd name="connsiteX91" fmla="*/ 5320289 w 11210420"/>
              <a:gd name="connsiteY91" fmla="*/ 1431655 h 3339175"/>
              <a:gd name="connsiteX92" fmla="*/ 6604412 w 11210420"/>
              <a:gd name="connsiteY92" fmla="*/ 850048 h 3339175"/>
              <a:gd name="connsiteX93" fmla="*/ 5184198 w 11210420"/>
              <a:gd name="connsiteY93" fmla="*/ 850048 h 3339175"/>
              <a:gd name="connsiteX94" fmla="*/ 5168358 w 11210420"/>
              <a:gd name="connsiteY94" fmla="*/ 851384 h 3339175"/>
              <a:gd name="connsiteX95" fmla="*/ 4895567 w 11210420"/>
              <a:gd name="connsiteY95" fmla="*/ 910502 h 3339175"/>
              <a:gd name="connsiteX96" fmla="*/ 4699613 w 11210420"/>
              <a:gd name="connsiteY96" fmla="*/ 1112709 h 3339175"/>
              <a:gd name="connsiteX97" fmla="*/ 4761110 w 11210420"/>
              <a:gd name="connsiteY97" fmla="*/ 1588001 h 3339175"/>
              <a:gd name="connsiteX98" fmla="*/ 4822606 w 11210420"/>
              <a:gd name="connsiteY98" fmla="*/ 2063293 h 3339175"/>
              <a:gd name="connsiteX99" fmla="*/ 4624567 w 11210420"/>
              <a:gd name="connsiteY99" fmla="*/ 2421847 h 3339175"/>
              <a:gd name="connsiteX100" fmla="*/ 4357737 w 11210420"/>
              <a:gd name="connsiteY100" fmla="*/ 2578193 h 3339175"/>
              <a:gd name="connsiteX101" fmla="*/ 4409852 w 11210420"/>
              <a:gd name="connsiteY101" fmla="*/ 2672001 h 3339175"/>
              <a:gd name="connsiteX102" fmla="*/ 4363990 w 11210420"/>
              <a:gd name="connsiteY102" fmla="*/ 2778316 h 3339175"/>
              <a:gd name="connsiteX103" fmla="*/ 4201390 w 11210420"/>
              <a:gd name="connsiteY103" fmla="*/ 2834601 h 3339175"/>
              <a:gd name="connsiteX104" fmla="*/ 4165952 w 11210420"/>
              <a:gd name="connsiteY104" fmla="*/ 2834601 h 3339175"/>
              <a:gd name="connsiteX105" fmla="*/ 3867853 w 11210420"/>
              <a:gd name="connsiteY105" fmla="*/ 2732455 h 3339175"/>
              <a:gd name="connsiteX106" fmla="*/ 3694829 w 11210420"/>
              <a:gd name="connsiteY106" fmla="*/ 2501062 h 3339175"/>
              <a:gd name="connsiteX107" fmla="*/ 3548906 w 11210420"/>
              <a:gd name="connsiteY107" fmla="*/ 1808971 h 3339175"/>
              <a:gd name="connsiteX108" fmla="*/ 2958961 w 11210420"/>
              <a:gd name="connsiteY108" fmla="*/ 1412894 h 3339175"/>
              <a:gd name="connsiteX109" fmla="*/ 2925607 w 11210420"/>
              <a:gd name="connsiteY109" fmla="*/ 1423317 h 3339175"/>
              <a:gd name="connsiteX110" fmla="*/ 3000653 w 11210420"/>
              <a:gd name="connsiteY110" fmla="*/ 1533802 h 3339175"/>
              <a:gd name="connsiteX111" fmla="*/ 3081953 w 11210420"/>
              <a:gd name="connsiteY111" fmla="*/ 1642201 h 3339175"/>
              <a:gd name="connsiteX112" fmla="*/ 2763007 w 11210420"/>
              <a:gd name="connsiteY112" fmla="*/ 1884017 h 3339175"/>
              <a:gd name="connsiteX113" fmla="*/ 2356507 w 11210420"/>
              <a:gd name="connsiteY113" fmla="*/ 1552563 h 3339175"/>
              <a:gd name="connsiteX114" fmla="*/ 2507642 w 11210420"/>
              <a:gd name="connsiteY114" fmla="*/ 1264886 h 3339175"/>
              <a:gd name="connsiteX115" fmla="*/ 2879745 w 11210420"/>
              <a:gd name="connsiteY115" fmla="*/ 1154402 h 3339175"/>
              <a:gd name="connsiteX116" fmla="*/ 3609360 w 11210420"/>
              <a:gd name="connsiteY116" fmla="*/ 1604678 h 3339175"/>
              <a:gd name="connsiteX117" fmla="*/ 3609360 w 11210420"/>
              <a:gd name="connsiteY117" fmla="*/ 845879 h 3339175"/>
              <a:gd name="connsiteX118" fmla="*/ 2481024 w 11210420"/>
              <a:gd name="connsiteY118" fmla="*/ 845879 h 3339175"/>
              <a:gd name="connsiteX119" fmla="*/ 2206415 w 11210420"/>
              <a:gd name="connsiteY119" fmla="*/ 845879 h 3339175"/>
              <a:gd name="connsiteX120" fmla="*/ 1863977 w 11210420"/>
              <a:gd name="connsiteY120" fmla="*/ 845879 h 3339175"/>
              <a:gd name="connsiteX121" fmla="*/ 1863977 w 11210420"/>
              <a:gd name="connsiteY121" fmla="*/ 2342632 h 3339175"/>
              <a:gd name="connsiteX122" fmla="*/ 1922347 w 11210420"/>
              <a:gd name="connsiteY122" fmla="*/ 2564643 h 3339175"/>
              <a:gd name="connsiteX123" fmla="*/ 2132893 w 11210420"/>
              <a:gd name="connsiteY123" fmla="*/ 2672001 h 3339175"/>
              <a:gd name="connsiteX124" fmla="*/ 2122470 w 11210420"/>
              <a:gd name="connsiteY124" fmla="*/ 2615716 h 3339175"/>
              <a:gd name="connsiteX125" fmla="*/ 2239208 w 11210420"/>
              <a:gd name="connsiteY125" fmla="*/ 2530247 h 3339175"/>
              <a:gd name="connsiteX126" fmla="*/ 2385131 w 11210420"/>
              <a:gd name="connsiteY126" fmla="*/ 2672001 h 3339175"/>
              <a:gd name="connsiteX127" fmla="*/ 2141231 w 11210420"/>
              <a:gd name="connsiteY127" fmla="*/ 2830432 h 3339175"/>
              <a:gd name="connsiteX128" fmla="*/ 1868147 w 11210420"/>
              <a:gd name="connsiteY128" fmla="*/ 2765809 h 3339175"/>
              <a:gd name="connsiteX129" fmla="*/ 1676362 w 11210420"/>
              <a:gd name="connsiteY129" fmla="*/ 2601124 h 3339175"/>
              <a:gd name="connsiteX130" fmla="*/ 1655516 w 11210420"/>
              <a:gd name="connsiteY130" fmla="*/ 2395789 h 3339175"/>
              <a:gd name="connsiteX131" fmla="*/ 1524185 w 11210420"/>
              <a:gd name="connsiteY131" fmla="*/ 2148763 h 3339175"/>
              <a:gd name="connsiteX132" fmla="*/ 1265693 w 11210420"/>
              <a:gd name="connsiteY132" fmla="*/ 1965317 h 3339175"/>
              <a:gd name="connsiteX133" fmla="*/ 667409 w 11210420"/>
              <a:gd name="connsiteY133" fmla="*/ 1804801 h 3339175"/>
              <a:gd name="connsiteX134" fmla="*/ 400578 w 11210420"/>
              <a:gd name="connsiteY134" fmla="*/ 1510871 h 3339175"/>
              <a:gd name="connsiteX135" fmla="*/ 629886 w 11210420"/>
              <a:gd name="connsiteY135" fmla="*/ 1381625 h 3339175"/>
              <a:gd name="connsiteX136" fmla="*/ 919647 w 11210420"/>
              <a:gd name="connsiteY136" fmla="*/ 1202348 h 3339175"/>
              <a:gd name="connsiteX137" fmla="*/ 629886 w 11210420"/>
              <a:gd name="connsiteY137" fmla="*/ 1118963 h 3339175"/>
              <a:gd name="connsiteX138" fmla="*/ 498555 w 11210420"/>
              <a:gd name="connsiteY138" fmla="*/ 897994 h 3339175"/>
              <a:gd name="connsiteX139" fmla="*/ 604870 w 11210420"/>
              <a:gd name="connsiteY139" fmla="*/ 685364 h 3339175"/>
              <a:gd name="connsiteX140" fmla="*/ 875870 w 11210420"/>
              <a:gd name="connsiteY140" fmla="*/ 604064 h 3339175"/>
              <a:gd name="connsiteX141" fmla="*/ 225753 w 11210420"/>
              <a:gd name="connsiteY141" fmla="*/ 302043 h 3339175"/>
              <a:gd name="connsiteX142" fmla="*/ 225753 w 11210420"/>
              <a:gd name="connsiteY142" fmla="*/ 3037130 h 3339175"/>
              <a:gd name="connsiteX143" fmla="*/ 10963172 w 11210420"/>
              <a:gd name="connsiteY143" fmla="*/ 3037130 h 3339175"/>
              <a:gd name="connsiteX144" fmla="*/ 10963172 w 11210420"/>
              <a:gd name="connsiteY144" fmla="*/ 302043 h 3339175"/>
              <a:gd name="connsiteX145" fmla="*/ 556540 w 11210420"/>
              <a:gd name="connsiteY145" fmla="*/ 0 h 3339175"/>
              <a:gd name="connsiteX146" fmla="*/ 10653880 w 11210420"/>
              <a:gd name="connsiteY146" fmla="*/ 0 h 3339175"/>
              <a:gd name="connsiteX147" fmla="*/ 11210420 w 11210420"/>
              <a:gd name="connsiteY147" fmla="*/ 556540 h 3339175"/>
              <a:gd name="connsiteX148" fmla="*/ 11210420 w 11210420"/>
              <a:gd name="connsiteY148" fmla="*/ 2782635 h 3339175"/>
              <a:gd name="connsiteX149" fmla="*/ 10653880 w 11210420"/>
              <a:gd name="connsiteY149" fmla="*/ 3339175 h 3339175"/>
              <a:gd name="connsiteX150" fmla="*/ 556540 w 11210420"/>
              <a:gd name="connsiteY150" fmla="*/ 3339175 h 3339175"/>
              <a:gd name="connsiteX151" fmla="*/ 0 w 11210420"/>
              <a:gd name="connsiteY151" fmla="*/ 2782635 h 3339175"/>
              <a:gd name="connsiteX152" fmla="*/ 0 w 11210420"/>
              <a:gd name="connsiteY152" fmla="*/ 556540 h 3339175"/>
              <a:gd name="connsiteX153" fmla="*/ 556540 w 11210420"/>
              <a:gd name="connsiteY153" fmla="*/ 0 h 33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1210420" h="3339175">
                <a:moveTo>
                  <a:pt x="6568973" y="1225279"/>
                </a:moveTo>
                <a:cubicBezTo>
                  <a:pt x="6343835" y="1291986"/>
                  <a:pt x="6104799" y="1389963"/>
                  <a:pt x="5851866" y="1519209"/>
                </a:cubicBezTo>
                <a:cubicBezTo>
                  <a:pt x="6142322" y="1634558"/>
                  <a:pt x="6381358" y="1792294"/>
                  <a:pt x="6568973" y="1992417"/>
                </a:cubicBezTo>
                <a:close/>
                <a:moveTo>
                  <a:pt x="1599231" y="1210686"/>
                </a:moveTo>
                <a:cubicBezTo>
                  <a:pt x="1361585" y="1302409"/>
                  <a:pt x="1137837" y="1419148"/>
                  <a:pt x="927985" y="1560901"/>
                </a:cubicBezTo>
                <a:cubicBezTo>
                  <a:pt x="1185088" y="1676250"/>
                  <a:pt x="1408837" y="1832596"/>
                  <a:pt x="1599231" y="2029940"/>
                </a:cubicBezTo>
                <a:close/>
                <a:moveTo>
                  <a:pt x="3880360" y="845879"/>
                </a:moveTo>
                <a:lnTo>
                  <a:pt x="3880360" y="2403086"/>
                </a:lnTo>
                <a:cubicBezTo>
                  <a:pt x="3880360" y="2532332"/>
                  <a:pt x="3970693" y="2624750"/>
                  <a:pt x="4151359" y="2680339"/>
                </a:cubicBezTo>
                <a:lnTo>
                  <a:pt x="4143021" y="2634478"/>
                </a:lnTo>
                <a:cubicBezTo>
                  <a:pt x="4143021" y="2620580"/>
                  <a:pt x="4145800" y="2607378"/>
                  <a:pt x="4151359" y="2594870"/>
                </a:cubicBezTo>
                <a:cubicBezTo>
                  <a:pt x="4104109" y="2582362"/>
                  <a:pt x="4080483" y="2553178"/>
                  <a:pt x="4080483" y="2507316"/>
                </a:cubicBezTo>
                <a:cubicBezTo>
                  <a:pt x="4102719" y="2487860"/>
                  <a:pt x="4191662" y="2446862"/>
                  <a:pt x="4347313" y="2384324"/>
                </a:cubicBezTo>
                <a:cubicBezTo>
                  <a:pt x="4457103" y="2338463"/>
                  <a:pt x="4511998" y="2234927"/>
                  <a:pt x="4511998" y="2073717"/>
                </a:cubicBezTo>
                <a:cubicBezTo>
                  <a:pt x="4511998" y="1994501"/>
                  <a:pt x="4486982" y="1878110"/>
                  <a:pt x="4436952" y="1724544"/>
                </a:cubicBezTo>
                <a:cubicBezTo>
                  <a:pt x="4386921" y="1570977"/>
                  <a:pt x="4361906" y="1454586"/>
                  <a:pt x="4361906" y="1375371"/>
                </a:cubicBezTo>
                <a:cubicBezTo>
                  <a:pt x="4361906" y="1272530"/>
                  <a:pt x="4390395" y="1175943"/>
                  <a:pt x="4447375" y="1085609"/>
                </a:cubicBezTo>
                <a:cubicBezTo>
                  <a:pt x="4477949" y="1035579"/>
                  <a:pt x="4541877" y="955668"/>
                  <a:pt x="4639159" y="845879"/>
                </a:cubicBezTo>
                <a:close/>
                <a:moveTo>
                  <a:pt x="875870" y="604064"/>
                </a:moveTo>
                <a:cubicBezTo>
                  <a:pt x="942578" y="604064"/>
                  <a:pt x="1002337" y="617961"/>
                  <a:pt x="1055147" y="645756"/>
                </a:cubicBezTo>
                <a:cubicBezTo>
                  <a:pt x="1117685" y="676330"/>
                  <a:pt x="1148955" y="718022"/>
                  <a:pt x="1148955" y="770833"/>
                </a:cubicBezTo>
                <a:cubicBezTo>
                  <a:pt x="1148955" y="855607"/>
                  <a:pt x="1096144" y="902858"/>
                  <a:pt x="990524" y="912586"/>
                </a:cubicBezTo>
                <a:cubicBezTo>
                  <a:pt x="927985" y="912586"/>
                  <a:pt x="874480" y="893130"/>
                  <a:pt x="830009" y="854217"/>
                </a:cubicBezTo>
                <a:lnTo>
                  <a:pt x="798739" y="929263"/>
                </a:lnTo>
                <a:cubicBezTo>
                  <a:pt x="847380" y="1039053"/>
                  <a:pt x="923816" y="1093948"/>
                  <a:pt x="1028047" y="1093948"/>
                </a:cubicBezTo>
                <a:cubicBezTo>
                  <a:pt x="1123939" y="1093948"/>
                  <a:pt x="1234424" y="1061289"/>
                  <a:pt x="1359501" y="995971"/>
                </a:cubicBezTo>
                <a:lnTo>
                  <a:pt x="1599231" y="868810"/>
                </a:lnTo>
                <a:lnTo>
                  <a:pt x="1599231" y="626994"/>
                </a:lnTo>
                <a:lnTo>
                  <a:pt x="1943753" y="626994"/>
                </a:lnTo>
                <a:lnTo>
                  <a:pt x="2201685" y="626994"/>
                </a:lnTo>
                <a:lnTo>
                  <a:pt x="4967990" y="626994"/>
                </a:lnTo>
                <a:lnTo>
                  <a:pt x="5139467" y="626994"/>
                </a:lnTo>
                <a:lnTo>
                  <a:pt x="6981580" y="626994"/>
                </a:lnTo>
                <a:lnTo>
                  <a:pt x="7246473" y="626994"/>
                </a:lnTo>
                <a:lnTo>
                  <a:pt x="8090361" y="626994"/>
                </a:lnTo>
                <a:lnTo>
                  <a:pt x="8357424" y="626994"/>
                </a:lnTo>
                <a:lnTo>
                  <a:pt x="10552290" y="626994"/>
                </a:lnTo>
                <a:lnTo>
                  <a:pt x="10823290" y="845879"/>
                </a:lnTo>
                <a:lnTo>
                  <a:pt x="8865837" y="845879"/>
                </a:lnTo>
                <a:lnTo>
                  <a:pt x="8865837" y="1560901"/>
                </a:lnTo>
                <a:cubicBezTo>
                  <a:pt x="9010370" y="1412199"/>
                  <a:pt x="9147955" y="1298935"/>
                  <a:pt x="9278591" y="1221109"/>
                </a:cubicBezTo>
                <a:cubicBezTo>
                  <a:pt x="9389770" y="1153012"/>
                  <a:pt x="9553760" y="1081440"/>
                  <a:pt x="9770559" y="1006394"/>
                </a:cubicBezTo>
                <a:lnTo>
                  <a:pt x="10168721" y="1244040"/>
                </a:lnTo>
                <a:cubicBezTo>
                  <a:pt x="9983885" y="1509481"/>
                  <a:pt x="9891467" y="1798548"/>
                  <a:pt x="9891467" y="2111240"/>
                </a:cubicBezTo>
                <a:cubicBezTo>
                  <a:pt x="9891467" y="2204352"/>
                  <a:pt x="9917872" y="2306498"/>
                  <a:pt x="9970683" y="2417678"/>
                </a:cubicBezTo>
                <a:cubicBezTo>
                  <a:pt x="10033221" y="2555262"/>
                  <a:pt x="10104793" y="2624055"/>
                  <a:pt x="10185397" y="2624055"/>
                </a:cubicBezTo>
                <a:cubicBezTo>
                  <a:pt x="10235428" y="2624055"/>
                  <a:pt x="10281638" y="2603556"/>
                  <a:pt x="10324025" y="2562558"/>
                </a:cubicBezTo>
                <a:cubicBezTo>
                  <a:pt x="10366412" y="2521561"/>
                  <a:pt x="10385521" y="2479521"/>
                  <a:pt x="10381352" y="2436439"/>
                </a:cubicBezTo>
                <a:lnTo>
                  <a:pt x="10381352" y="2421847"/>
                </a:lnTo>
                <a:cubicBezTo>
                  <a:pt x="10370234" y="2426016"/>
                  <a:pt x="10358421" y="2428101"/>
                  <a:pt x="10345913" y="2428101"/>
                </a:cubicBezTo>
                <a:cubicBezTo>
                  <a:pt x="10307000" y="2428101"/>
                  <a:pt x="10267740" y="2416983"/>
                  <a:pt x="10228132" y="2394747"/>
                </a:cubicBezTo>
                <a:cubicBezTo>
                  <a:pt x="10188525" y="2372511"/>
                  <a:pt x="10165246" y="2346801"/>
                  <a:pt x="10158298" y="2317616"/>
                </a:cubicBezTo>
                <a:cubicBezTo>
                  <a:pt x="10158298" y="2295381"/>
                  <a:pt x="10172195" y="2271755"/>
                  <a:pt x="10199990" y="2246739"/>
                </a:cubicBezTo>
                <a:cubicBezTo>
                  <a:pt x="10225005" y="2231452"/>
                  <a:pt x="10259055" y="2221724"/>
                  <a:pt x="10302136" y="2217555"/>
                </a:cubicBezTo>
                <a:cubicBezTo>
                  <a:pt x="10471685" y="2217555"/>
                  <a:pt x="10556460" y="2290516"/>
                  <a:pt x="10556460" y="2436439"/>
                </a:cubicBezTo>
                <a:cubicBezTo>
                  <a:pt x="10556460" y="2521214"/>
                  <a:pt x="10523452" y="2596955"/>
                  <a:pt x="10457440" y="2663662"/>
                </a:cubicBezTo>
                <a:cubicBezTo>
                  <a:pt x="10391427" y="2730370"/>
                  <a:pt x="10305611" y="2763724"/>
                  <a:pt x="10199990" y="2763724"/>
                </a:cubicBezTo>
                <a:cubicBezTo>
                  <a:pt x="9997088" y="2763724"/>
                  <a:pt x="9842826" y="2640732"/>
                  <a:pt x="9737206" y="2394747"/>
                </a:cubicBezTo>
                <a:cubicBezTo>
                  <a:pt x="9662160" y="2218250"/>
                  <a:pt x="9624636" y="2032719"/>
                  <a:pt x="9624636" y="1838155"/>
                </a:cubicBezTo>
                <a:cubicBezTo>
                  <a:pt x="9624636" y="1715858"/>
                  <a:pt x="9635754" y="1603984"/>
                  <a:pt x="9657991" y="1502532"/>
                </a:cubicBezTo>
                <a:cubicBezTo>
                  <a:pt x="9660770" y="1487245"/>
                  <a:pt x="9671193" y="1452502"/>
                  <a:pt x="9689260" y="1398302"/>
                </a:cubicBezTo>
                <a:cubicBezTo>
                  <a:pt x="9327926" y="1526158"/>
                  <a:pt x="9065960" y="1741568"/>
                  <a:pt x="8903360" y="2044532"/>
                </a:cubicBezTo>
                <a:lnTo>
                  <a:pt x="8580245" y="1786040"/>
                </a:lnTo>
                <a:lnTo>
                  <a:pt x="8580245" y="864640"/>
                </a:lnTo>
                <a:lnTo>
                  <a:pt x="7946756" y="864640"/>
                </a:lnTo>
                <a:lnTo>
                  <a:pt x="7946756" y="2340547"/>
                </a:lnTo>
                <a:cubicBezTo>
                  <a:pt x="7946756" y="2432270"/>
                  <a:pt x="7966212" y="2502452"/>
                  <a:pt x="8005125" y="2551093"/>
                </a:cubicBezTo>
                <a:cubicBezTo>
                  <a:pt x="8044038" y="2599734"/>
                  <a:pt x="8114915" y="2639342"/>
                  <a:pt x="8217756" y="2669916"/>
                </a:cubicBezTo>
                <a:lnTo>
                  <a:pt x="8207332" y="2615716"/>
                </a:lnTo>
                <a:cubicBezTo>
                  <a:pt x="8207332" y="2558737"/>
                  <a:pt x="8244856" y="2530247"/>
                  <a:pt x="8319902" y="2530247"/>
                </a:cubicBezTo>
                <a:cubicBezTo>
                  <a:pt x="8418574" y="2530247"/>
                  <a:pt x="8467909" y="2576804"/>
                  <a:pt x="8467909" y="2669916"/>
                </a:cubicBezTo>
                <a:cubicBezTo>
                  <a:pt x="8467909" y="2774147"/>
                  <a:pt x="8399812" y="2826262"/>
                  <a:pt x="8263617" y="2826262"/>
                </a:cubicBezTo>
                <a:cubicBezTo>
                  <a:pt x="8102407" y="2826262"/>
                  <a:pt x="7959264" y="2758860"/>
                  <a:pt x="7834187" y="2624055"/>
                </a:cubicBezTo>
                <a:cubicBezTo>
                  <a:pt x="7721618" y="2504537"/>
                  <a:pt x="7665333" y="2376681"/>
                  <a:pt x="7665333" y="2240486"/>
                </a:cubicBezTo>
                <a:lnTo>
                  <a:pt x="7665333" y="856302"/>
                </a:lnTo>
                <a:lnTo>
                  <a:pt x="7263003" y="854217"/>
                </a:lnTo>
                <a:lnTo>
                  <a:pt x="7257839" y="850048"/>
                </a:lnTo>
                <a:lnTo>
                  <a:pt x="6831634" y="850048"/>
                </a:lnTo>
                <a:lnTo>
                  <a:pt x="6831634" y="2357224"/>
                </a:lnTo>
                <a:cubicBezTo>
                  <a:pt x="6852481" y="2410034"/>
                  <a:pt x="6875411" y="2456591"/>
                  <a:pt x="6900427" y="2496893"/>
                </a:cubicBezTo>
                <a:cubicBezTo>
                  <a:pt x="6962965" y="2594175"/>
                  <a:pt x="7033148" y="2655324"/>
                  <a:pt x="7110973" y="2680339"/>
                </a:cubicBezTo>
                <a:lnTo>
                  <a:pt x="7104719" y="2634478"/>
                </a:lnTo>
                <a:cubicBezTo>
                  <a:pt x="7104719" y="2571939"/>
                  <a:pt x="7138073" y="2540670"/>
                  <a:pt x="7204781" y="2540670"/>
                </a:cubicBezTo>
                <a:cubicBezTo>
                  <a:pt x="7247862" y="2540670"/>
                  <a:pt x="7286428" y="2553873"/>
                  <a:pt x="7320477" y="2580278"/>
                </a:cubicBezTo>
                <a:cubicBezTo>
                  <a:pt x="7354525" y="2606683"/>
                  <a:pt x="7371550" y="2637257"/>
                  <a:pt x="7371550" y="2672001"/>
                </a:cubicBezTo>
                <a:cubicBezTo>
                  <a:pt x="7371550" y="2702575"/>
                  <a:pt x="7340281" y="2737319"/>
                  <a:pt x="7277742" y="2776231"/>
                </a:cubicBezTo>
                <a:cubicBezTo>
                  <a:pt x="7215203" y="2815144"/>
                  <a:pt x="7165867" y="2834601"/>
                  <a:pt x="7129734" y="2834601"/>
                </a:cubicBezTo>
                <a:lnTo>
                  <a:pt x="7123480" y="2834601"/>
                </a:lnTo>
                <a:cubicBezTo>
                  <a:pt x="6952542" y="2834601"/>
                  <a:pt x="6794112" y="2733149"/>
                  <a:pt x="6648189" y="2530247"/>
                </a:cubicBezTo>
                <a:lnTo>
                  <a:pt x="6587735" y="2284262"/>
                </a:lnTo>
                <a:cubicBezTo>
                  <a:pt x="6355648" y="1956283"/>
                  <a:pt x="6029058" y="1776312"/>
                  <a:pt x="5607966" y="1744348"/>
                </a:cubicBezTo>
                <a:lnTo>
                  <a:pt x="5320289" y="1431655"/>
                </a:lnTo>
                <a:cubicBezTo>
                  <a:pt x="5781684" y="1173163"/>
                  <a:pt x="6209725" y="979294"/>
                  <a:pt x="6604412" y="850048"/>
                </a:cubicBezTo>
                <a:lnTo>
                  <a:pt x="5184198" y="850048"/>
                </a:lnTo>
                <a:lnTo>
                  <a:pt x="5168358" y="851384"/>
                </a:lnTo>
                <a:cubicBezTo>
                  <a:pt x="5064670" y="862132"/>
                  <a:pt x="4973740" y="881838"/>
                  <a:pt x="4895567" y="910502"/>
                </a:cubicBezTo>
                <a:cubicBezTo>
                  <a:pt x="4764931" y="960533"/>
                  <a:pt x="4699613" y="1027935"/>
                  <a:pt x="4699613" y="1112709"/>
                </a:cubicBezTo>
                <a:cubicBezTo>
                  <a:pt x="4699613" y="1219720"/>
                  <a:pt x="4720112" y="1378150"/>
                  <a:pt x="4761110" y="1588001"/>
                </a:cubicBezTo>
                <a:cubicBezTo>
                  <a:pt x="4802106" y="1797853"/>
                  <a:pt x="4822606" y="1956283"/>
                  <a:pt x="4822606" y="2063293"/>
                </a:cubicBezTo>
                <a:cubicBezTo>
                  <a:pt x="4822606" y="2182811"/>
                  <a:pt x="4756593" y="2302329"/>
                  <a:pt x="4624567" y="2421847"/>
                </a:cubicBezTo>
                <a:cubicBezTo>
                  <a:pt x="4537013" y="2499673"/>
                  <a:pt x="4448070" y="2551788"/>
                  <a:pt x="4357737" y="2578193"/>
                </a:cubicBezTo>
                <a:cubicBezTo>
                  <a:pt x="4392480" y="2605988"/>
                  <a:pt x="4409852" y="2637257"/>
                  <a:pt x="4409852" y="2672001"/>
                </a:cubicBezTo>
                <a:cubicBezTo>
                  <a:pt x="4409852" y="2702575"/>
                  <a:pt x="4394564" y="2738014"/>
                  <a:pt x="4363990" y="2778316"/>
                </a:cubicBezTo>
                <a:cubicBezTo>
                  <a:pt x="4336196" y="2815839"/>
                  <a:pt x="4281996" y="2834601"/>
                  <a:pt x="4201390" y="2834601"/>
                </a:cubicBezTo>
                <a:lnTo>
                  <a:pt x="4165952" y="2834601"/>
                </a:lnTo>
                <a:cubicBezTo>
                  <a:pt x="4039485" y="2824873"/>
                  <a:pt x="3940119" y="2790824"/>
                  <a:pt x="3867853" y="2732455"/>
                </a:cubicBezTo>
                <a:cubicBezTo>
                  <a:pt x="3833109" y="2700490"/>
                  <a:pt x="3775435" y="2623360"/>
                  <a:pt x="3694829" y="2501062"/>
                </a:cubicBezTo>
                <a:cubicBezTo>
                  <a:pt x="3694829" y="2237011"/>
                  <a:pt x="3646188" y="2006314"/>
                  <a:pt x="3548906" y="1808971"/>
                </a:cubicBezTo>
                <a:cubicBezTo>
                  <a:pt x="3419660" y="1544919"/>
                  <a:pt x="3223012" y="1412894"/>
                  <a:pt x="2958961" y="1412894"/>
                </a:cubicBezTo>
                <a:cubicBezTo>
                  <a:pt x="2938114" y="1412894"/>
                  <a:pt x="2926996" y="1416368"/>
                  <a:pt x="2925607" y="1423317"/>
                </a:cubicBezTo>
                <a:cubicBezTo>
                  <a:pt x="2925607" y="1444163"/>
                  <a:pt x="2950622" y="1480991"/>
                  <a:pt x="3000653" y="1533802"/>
                </a:cubicBezTo>
                <a:cubicBezTo>
                  <a:pt x="3050684" y="1586612"/>
                  <a:pt x="3077784" y="1622745"/>
                  <a:pt x="3081953" y="1642201"/>
                </a:cubicBezTo>
                <a:cubicBezTo>
                  <a:pt x="3081953" y="1803412"/>
                  <a:pt x="2975637" y="1884017"/>
                  <a:pt x="2763007" y="1884017"/>
                </a:cubicBezTo>
                <a:cubicBezTo>
                  <a:pt x="2492007" y="1884017"/>
                  <a:pt x="2356507" y="1773532"/>
                  <a:pt x="2356507" y="1552563"/>
                </a:cubicBezTo>
                <a:cubicBezTo>
                  <a:pt x="2356507" y="1434435"/>
                  <a:pt x="2406885" y="1338543"/>
                  <a:pt x="2507642" y="1264886"/>
                </a:cubicBezTo>
                <a:cubicBezTo>
                  <a:pt x="2608398" y="1191230"/>
                  <a:pt x="2732432" y="1154402"/>
                  <a:pt x="2879745" y="1154402"/>
                </a:cubicBezTo>
                <a:cubicBezTo>
                  <a:pt x="3191048" y="1154402"/>
                  <a:pt x="3434253" y="1304494"/>
                  <a:pt x="3609360" y="1604678"/>
                </a:cubicBezTo>
                <a:lnTo>
                  <a:pt x="3609360" y="845879"/>
                </a:lnTo>
                <a:lnTo>
                  <a:pt x="2481024" y="845879"/>
                </a:lnTo>
                <a:lnTo>
                  <a:pt x="2206415" y="845879"/>
                </a:lnTo>
                <a:lnTo>
                  <a:pt x="1863977" y="845879"/>
                </a:lnTo>
                <a:lnTo>
                  <a:pt x="1863977" y="2342632"/>
                </a:lnTo>
                <a:cubicBezTo>
                  <a:pt x="1863977" y="2448252"/>
                  <a:pt x="1883434" y="2522256"/>
                  <a:pt x="1922347" y="2564643"/>
                </a:cubicBezTo>
                <a:cubicBezTo>
                  <a:pt x="1961259" y="2607030"/>
                  <a:pt x="2031442" y="2642816"/>
                  <a:pt x="2132893" y="2672001"/>
                </a:cubicBezTo>
                <a:lnTo>
                  <a:pt x="2122470" y="2615716"/>
                </a:lnTo>
                <a:cubicBezTo>
                  <a:pt x="2122470" y="2558737"/>
                  <a:pt x="2161383" y="2530247"/>
                  <a:pt x="2239208" y="2530247"/>
                </a:cubicBezTo>
                <a:cubicBezTo>
                  <a:pt x="2336490" y="2530247"/>
                  <a:pt x="2385131" y="2577498"/>
                  <a:pt x="2385131" y="2672001"/>
                </a:cubicBezTo>
                <a:cubicBezTo>
                  <a:pt x="2385131" y="2777621"/>
                  <a:pt x="2303831" y="2830432"/>
                  <a:pt x="2141231" y="2830432"/>
                </a:cubicBezTo>
                <a:cubicBezTo>
                  <a:pt x="2046729" y="2830432"/>
                  <a:pt x="1955701" y="2808890"/>
                  <a:pt x="1868147" y="2765809"/>
                </a:cubicBezTo>
                <a:cubicBezTo>
                  <a:pt x="1772254" y="2724116"/>
                  <a:pt x="1708326" y="2669221"/>
                  <a:pt x="1676362" y="2601124"/>
                </a:cubicBezTo>
                <a:cubicBezTo>
                  <a:pt x="1656906" y="2535806"/>
                  <a:pt x="1649957" y="2467361"/>
                  <a:pt x="1655516" y="2395789"/>
                </a:cubicBezTo>
                <a:cubicBezTo>
                  <a:pt x="1661075" y="2324218"/>
                  <a:pt x="1617298" y="2241875"/>
                  <a:pt x="1524185" y="2148763"/>
                </a:cubicBezTo>
                <a:cubicBezTo>
                  <a:pt x="1449139" y="2076496"/>
                  <a:pt x="1362975" y="2015347"/>
                  <a:pt x="1265693" y="1965317"/>
                </a:cubicBezTo>
                <a:cubicBezTo>
                  <a:pt x="1110042" y="1883322"/>
                  <a:pt x="910614" y="1829817"/>
                  <a:pt x="667409" y="1804801"/>
                </a:cubicBezTo>
                <a:lnTo>
                  <a:pt x="400578" y="1510871"/>
                </a:lnTo>
                <a:lnTo>
                  <a:pt x="629886" y="1381625"/>
                </a:lnTo>
                <a:lnTo>
                  <a:pt x="919647" y="1202348"/>
                </a:lnTo>
                <a:cubicBezTo>
                  <a:pt x="779283" y="1174553"/>
                  <a:pt x="682696" y="1146758"/>
                  <a:pt x="629886" y="1118963"/>
                </a:cubicBezTo>
                <a:cubicBezTo>
                  <a:pt x="542332" y="1071712"/>
                  <a:pt x="498555" y="998056"/>
                  <a:pt x="498555" y="897994"/>
                </a:cubicBezTo>
                <a:cubicBezTo>
                  <a:pt x="498555" y="810440"/>
                  <a:pt x="533993" y="739563"/>
                  <a:pt x="604870" y="685364"/>
                </a:cubicBezTo>
                <a:cubicBezTo>
                  <a:pt x="675747" y="631163"/>
                  <a:pt x="766080" y="604064"/>
                  <a:pt x="875870" y="604064"/>
                </a:cubicBezTo>
                <a:close/>
                <a:moveTo>
                  <a:pt x="225753" y="302043"/>
                </a:moveTo>
                <a:lnTo>
                  <a:pt x="225753" y="3037130"/>
                </a:lnTo>
                <a:lnTo>
                  <a:pt x="10963172" y="3037130"/>
                </a:lnTo>
                <a:lnTo>
                  <a:pt x="10963172" y="302043"/>
                </a:lnTo>
                <a:close/>
                <a:moveTo>
                  <a:pt x="556540" y="0"/>
                </a:moveTo>
                <a:lnTo>
                  <a:pt x="10653880" y="0"/>
                </a:lnTo>
                <a:cubicBezTo>
                  <a:pt x="10961249" y="0"/>
                  <a:pt x="11210420" y="249171"/>
                  <a:pt x="11210420" y="556540"/>
                </a:cubicBezTo>
                <a:lnTo>
                  <a:pt x="11210420" y="2782635"/>
                </a:lnTo>
                <a:cubicBezTo>
                  <a:pt x="11210420" y="3090004"/>
                  <a:pt x="10961249" y="3339175"/>
                  <a:pt x="10653880" y="3339175"/>
                </a:cubicBezTo>
                <a:lnTo>
                  <a:pt x="556540" y="3339175"/>
                </a:lnTo>
                <a:cubicBezTo>
                  <a:pt x="249171" y="3339175"/>
                  <a:pt x="0" y="3090004"/>
                  <a:pt x="0" y="2782635"/>
                </a:cubicBezTo>
                <a:lnTo>
                  <a:pt x="0" y="556540"/>
                </a:lnTo>
                <a:cubicBezTo>
                  <a:pt x="0" y="249171"/>
                  <a:pt x="249171" y="0"/>
                  <a:pt x="55654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700" dirty="0">
              <a:latin typeface="Euphorigenic" panose="02000400000000000000" pitchFamily="2" charset="0"/>
              <a:cs typeface="Ekushey Sumit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196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7225" y="461062"/>
            <a:ext cx="3917548" cy="12954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00040" y="487187"/>
            <a:ext cx="2280322" cy="2598859"/>
            <a:chOff x="1000040" y="605655"/>
            <a:chExt cx="2390775" cy="27006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040" y="605655"/>
              <a:ext cx="2390775" cy="27006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6182" y="997527"/>
              <a:ext cx="1759527" cy="1932038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62" y="3287176"/>
            <a:ext cx="5359922" cy="33226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99259" y="3725805"/>
            <a:ext cx="4663591" cy="7116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304" y="574881"/>
            <a:ext cx="1903726" cy="2451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335" y="3328853"/>
            <a:ext cx="5572227" cy="312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390" y="750175"/>
            <a:ext cx="24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1089" y="2286231"/>
            <a:ext cx="10778836" cy="3785652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গল্প শুনে মূল বিষয় বুঝতে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গল্পের মূল বিষয় বলতে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 কথা পড়তে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 ব্যবহৃত শব্দ দিয়ে নতুন বাক্য লিখতে পারবে।</a:t>
            </a:r>
          </a:p>
          <a:p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ঊত্তর লিখতে পারবে।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10653" y="361437"/>
            <a:ext cx="6366573" cy="1319773"/>
            <a:chOff x="3310653" y="361437"/>
            <a:chExt cx="6366573" cy="13197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481" b="23240"/>
            <a:stretch/>
          </p:blipFill>
          <p:spPr>
            <a:xfrm>
              <a:off x="3310653" y="361437"/>
              <a:ext cx="6366573" cy="131977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700769" y="611270"/>
              <a:ext cx="5699949" cy="769441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44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2" y="114588"/>
            <a:ext cx="2348842" cy="2348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876" y="-30613"/>
            <a:ext cx="2348842" cy="23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pic>
        <p:nvPicPr>
          <p:cNvPr id="3" name="My Video ar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568" t="16478" r="12319" b="16705"/>
          <a:stretch/>
        </p:blipFill>
        <p:spPr>
          <a:xfrm>
            <a:off x="414208" y="419492"/>
            <a:ext cx="11411375" cy="60299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1849" y="4234203"/>
            <a:ext cx="445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4122" y="4152261"/>
            <a:ext cx="642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7874" y="4258167"/>
            <a:ext cx="251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430" y="4258167"/>
            <a:ext cx="466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771" y="1649530"/>
            <a:ext cx="114113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983" y="2811482"/>
            <a:ext cx="1175660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</a:t>
            </a:r>
            <a:r>
              <a:rPr lang="en-US" sz="115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115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15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15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115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39188" y="342417"/>
            <a:ext cx="8253968" cy="1580709"/>
            <a:chOff x="2439188" y="342417"/>
            <a:chExt cx="8253968" cy="15807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587" b="22587"/>
            <a:stretch/>
          </p:blipFill>
          <p:spPr>
            <a:xfrm>
              <a:off x="2439188" y="342417"/>
              <a:ext cx="8253968" cy="15807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64122" y="680380"/>
              <a:ext cx="6428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48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8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7" y="432555"/>
            <a:ext cx="5715000" cy="3781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1928" y="477676"/>
            <a:ext cx="5335406" cy="3760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982" y="4641273"/>
            <a:ext cx="10779322" cy="132343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রাইফেলস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212" y="4656564"/>
            <a:ext cx="10779322" cy="132343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নাটক,থিয়েটার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অনুরাগ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80" y="400877"/>
            <a:ext cx="6068291" cy="3977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15" r="23087"/>
          <a:stretch/>
        </p:blipFill>
        <p:spPr>
          <a:xfrm>
            <a:off x="6958868" y="567637"/>
            <a:ext cx="4235163" cy="381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129" y="4526691"/>
            <a:ext cx="10995739" cy="193899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যশোহরের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ছুটিপুর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গোয়ালহাটি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টহল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দিচ্ছিলেন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এঁদেরই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432556"/>
            <a:ext cx="11406605" cy="599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27" y="432553"/>
            <a:ext cx="5929746" cy="41657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344" y="400876"/>
            <a:ext cx="5241348" cy="41974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935" y="4908403"/>
            <a:ext cx="11120428" cy="132343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4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2"/>
          <a:stretch/>
        </p:blipFill>
        <p:spPr>
          <a:xfrm rot="16200000">
            <a:off x="9923318" y="4085640"/>
            <a:ext cx="4121727" cy="415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8072" cy="2644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215760" y="331832"/>
            <a:ext cx="3308072" cy="2644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883928" y="4213592"/>
            <a:ext cx="3308072" cy="2644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31832" y="3881761"/>
            <a:ext cx="3308072" cy="2644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08072" y="0"/>
            <a:ext cx="4187388" cy="421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75132" y="6436343"/>
            <a:ext cx="4187388" cy="421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01766" y="6449407"/>
            <a:ext cx="4102757" cy="395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62520" y="20782"/>
            <a:ext cx="3974752" cy="380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52600" y="3114108"/>
            <a:ext cx="3893127" cy="387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97" y="390993"/>
            <a:ext cx="11406605" cy="5992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04" y="434094"/>
            <a:ext cx="4949935" cy="3965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781" y="4599996"/>
            <a:ext cx="10917382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সহযোদ্ধাদের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পিছিয়ে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9339" y="474122"/>
            <a:ext cx="6046219" cy="39591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781" y="4619329"/>
            <a:ext cx="10917382" cy="17543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দমবার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endParaRPr lang="en-US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নান্নু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প্রতিপক্ষের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452" y="421030"/>
            <a:ext cx="5013839" cy="39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865</Words>
  <Application>Microsoft Office PowerPoint</Application>
  <PresentationFormat>Widescreen</PresentationFormat>
  <Paragraphs>87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Ekushey Sumit</vt:lpstr>
      <vt:lpstr>Euphorigenic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414</cp:revision>
  <dcterms:created xsi:type="dcterms:W3CDTF">2020-04-09T13:34:47Z</dcterms:created>
  <dcterms:modified xsi:type="dcterms:W3CDTF">2020-10-20T04:00:30Z</dcterms:modified>
</cp:coreProperties>
</file>