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6184-D694-4EDB-9DB7-1FFFF3EDD4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FEBF7-DDF6-4D90-AC12-B173E0933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2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315200" cy="12414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Flowers and Their Health Benefits: 7 flowers which have amazing beauty  benef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566172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7362825" cy="203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পায়রাবন্দ রংপুর ভ্রমণ গাইড-২০২০ - BD Traveler Gu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9600"/>
            <a:ext cx="4572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7467600" cy="227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 descr="সেন্ট জেভিয়ার্স কলেজ - কলকাতা"/>
          <p:cNvPicPr>
            <a:picLocks noChangeAspect="1" noChangeArrowheads="1"/>
          </p:cNvPicPr>
          <p:nvPr/>
        </p:nvPicPr>
        <p:blipFill>
          <a:blip r:embed="rId4"/>
          <a:srcRect l="21714" t="12190" b="23810"/>
          <a:stretch>
            <a:fillRect/>
          </a:stretch>
        </p:blipFill>
        <p:spPr bwMode="auto">
          <a:xfrm>
            <a:off x="2438400" y="685800"/>
            <a:ext cx="3657600" cy="22426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0800" y="2971800"/>
            <a:ext cx="341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সেন্ট</a:t>
            </a:r>
            <a:r>
              <a:rPr lang="en-US" dirty="0" smtClean="0"/>
              <a:t> </a:t>
            </a:r>
            <a:r>
              <a:rPr lang="en-US" dirty="0" err="1" smtClean="0"/>
              <a:t>জেভিয়ার্স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r>
              <a:rPr lang="en-US" dirty="0" smtClean="0"/>
              <a:t>, </a:t>
            </a:r>
            <a:r>
              <a:rPr lang="en-US" dirty="0" err="1" smtClean="0"/>
              <a:t>কলকাতা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343400"/>
            <a:ext cx="7839075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AutoShape 4" descr="ভাগলপুর জেলা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ভাগলপুর জেলা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BHAGALP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57200"/>
            <a:ext cx="5429559" cy="32194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365760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বিহারের</a:t>
            </a:r>
            <a:r>
              <a:rPr lang="en-US" dirty="0" smtClean="0"/>
              <a:t> </a:t>
            </a:r>
            <a:r>
              <a:rPr lang="en-US" dirty="0" err="1" smtClean="0"/>
              <a:t>ভাগলপুর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8347690" cy="13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AutoShape 4" descr="সুলতানার স্বপ্ন - ড. সরিফা সালোয়া ডিনা | Buy Sultanar Swapno (Sultanas  Dream) - Dr. Sarifa Salowa Dina online | Rokomari.com, Popular Online  Bookstore in Bangladesh"/>
          <p:cNvSpPr>
            <a:spLocks noChangeAspect="1" noChangeArrowheads="1"/>
          </p:cNvSpPr>
          <p:nvPr/>
        </p:nvSpPr>
        <p:spPr bwMode="auto">
          <a:xfrm>
            <a:off x="155575" y="-974725"/>
            <a:ext cx="1428750" cy="203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বেগম রোকেয়া ,সুলতানা'স ড্রিম (SULTANA'S DREAM) এবং কিছু কথা .. - একলা পাখি  এর বাংলা ব্লগ । bangla blog |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838200"/>
            <a:ext cx="297180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724400"/>
            <a:ext cx="7667625" cy="97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Sakhawat Memorial Govt. Girls' High School - Elgin, Kolkata - Reviews, Fee  Structure, Admission Form, Address, Contact, Rating - Directory"/>
          <p:cNvPicPr>
            <a:picLocks noChangeAspect="1" noChangeArrowheads="1"/>
          </p:cNvPicPr>
          <p:nvPr/>
        </p:nvPicPr>
        <p:blipFill>
          <a:blip r:embed="rId4"/>
          <a:srcRect l="32258"/>
          <a:stretch>
            <a:fillRect/>
          </a:stretch>
        </p:blipFill>
        <p:spPr bwMode="auto">
          <a:xfrm>
            <a:off x="2362200" y="609600"/>
            <a:ext cx="480060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343400"/>
            <a:ext cx="7286625" cy="116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বেগম রোকেয়ার সমাজ চিন্তা ও সমাজ পরিবতের্নর সংগ্রা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7200"/>
            <a:ext cx="2235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0"/>
            <a:ext cx="78867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AutoShape 4" descr="বেগম রোকেয়া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প্রিয় | ইন্টারনেট লাইফ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14400"/>
            <a:ext cx="283619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105400"/>
            <a:ext cx="8401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চিত্র:মতিচূর (প্রথম খণ্ড).pdf - উইকিসংকলন একটি মুক্ত পাঠাগা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22686"/>
            <a:ext cx="1981200" cy="2563540"/>
          </a:xfrm>
          <a:prstGeom prst="rect">
            <a:avLst/>
          </a:prstGeom>
          <a:noFill/>
        </p:spPr>
      </p:pic>
      <p:pic>
        <p:nvPicPr>
          <p:cNvPr id="5" name="Picture 6" descr="বেগম রোকেয়া ,সুলতানা'স ড্রিম (SULTANA'S DREAM) এবং কিছু কথা .. - একলা পাখি  এর বাংলা ব্লগ । bangla blog |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76400"/>
            <a:ext cx="1649092" cy="2362200"/>
          </a:xfrm>
          <a:prstGeom prst="rect">
            <a:avLst/>
          </a:prstGeom>
          <a:noFill/>
        </p:spPr>
      </p:pic>
      <p:pic>
        <p:nvPicPr>
          <p:cNvPr id="29702" name="Picture 6" descr="পদ্মরাগ - বেগম রোকেয়া সাখাওয়াত হোসেন | Buy Podmorag - Begum Rokeya  Sakhawat Hossein online | Rokomari.com, Popular Online Bookstore in  Banglade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676400"/>
            <a:ext cx="1676400" cy="2398542"/>
          </a:xfrm>
          <a:prstGeom prst="rect">
            <a:avLst/>
          </a:prstGeom>
          <a:noFill/>
        </p:spPr>
      </p:pic>
      <p:pic>
        <p:nvPicPr>
          <p:cNvPr id="29704" name="Picture 8" descr="অবরোধ-বাসিনী by Rokeya Sakhawat Hossa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676400"/>
            <a:ext cx="176212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8029575" cy="141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AutoShape 4" descr="বেগম রোকেয়ার সমাধিস্থ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File:Statue Begum Rokeya.jpg - Wikimedia Comm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8382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685800"/>
            <a:ext cx="11240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শব্দার্থ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39647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5606" y="496669"/>
            <a:ext cx="33489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শিক্ষক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2514600"/>
            <a:ext cx="282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নিগাত</a:t>
            </a:r>
            <a:r>
              <a:rPr lang="en-US" b="1" dirty="0" smtClean="0"/>
              <a:t> </a:t>
            </a:r>
            <a:r>
              <a:rPr lang="en-US" b="1" dirty="0" err="1" smtClean="0"/>
              <a:t>নওরীন</a:t>
            </a:r>
            <a:endParaRPr lang="en-US" b="1" dirty="0" smtClean="0"/>
          </a:p>
          <a:p>
            <a:r>
              <a:rPr lang="en-US" b="1" dirty="0" err="1" smtClean="0"/>
              <a:t>সহকারি</a:t>
            </a:r>
            <a:r>
              <a:rPr lang="en-US" b="1" dirty="0" smtClean="0"/>
              <a:t> </a:t>
            </a:r>
            <a:r>
              <a:rPr lang="en-US" b="1" dirty="0" err="1" smtClean="0"/>
              <a:t>শিক্ষক</a:t>
            </a:r>
            <a:r>
              <a:rPr lang="en-US" b="1" dirty="0" smtClean="0"/>
              <a:t>  </a:t>
            </a:r>
          </a:p>
          <a:p>
            <a:r>
              <a:rPr lang="en-US" b="1" dirty="0" err="1" smtClean="0"/>
              <a:t>মুহিবুর</a:t>
            </a:r>
            <a:r>
              <a:rPr lang="en-US" b="1" dirty="0" smtClean="0"/>
              <a:t> </a:t>
            </a:r>
            <a:r>
              <a:rPr lang="en-US" b="1" dirty="0" err="1" smtClean="0"/>
              <a:t>রহমান</a:t>
            </a:r>
            <a:r>
              <a:rPr lang="en-US" b="1" dirty="0" smtClean="0"/>
              <a:t> </a:t>
            </a:r>
            <a:r>
              <a:rPr lang="en-US" b="1" dirty="0" err="1" smtClean="0"/>
              <a:t>একাডেমি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0"/>
            <a:ext cx="24125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199" y="1600200"/>
            <a:ext cx="2202915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13789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76600" y="914400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আরও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শব্দার্থ</a:t>
            </a:r>
            <a:r>
              <a:rPr lang="en-US" sz="2400" b="1" dirty="0" smtClean="0"/>
              <a:t>-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609600"/>
            <a:ext cx="13917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মূল্যায়ন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78870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১। </a:t>
            </a:r>
            <a:r>
              <a:rPr lang="en-US" sz="2400" b="1" dirty="0" err="1" smtClean="0"/>
              <a:t>বেগম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রোকেয়ার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সালে</a:t>
            </a:r>
            <a:r>
              <a:rPr lang="en-US" sz="2400" b="1" dirty="0" smtClean="0"/>
              <a:t>?</a:t>
            </a:r>
          </a:p>
          <a:p>
            <a:r>
              <a:rPr lang="en-US" sz="2400" b="1" dirty="0" err="1" smtClean="0"/>
              <a:t>উত্তরঃ</a:t>
            </a:r>
            <a:r>
              <a:rPr lang="en-US" sz="2400" b="1" dirty="0" smtClean="0"/>
              <a:t> ১৮৮০ </a:t>
            </a:r>
            <a:r>
              <a:rPr lang="en-US" sz="2400" b="1" dirty="0" err="1" smtClean="0"/>
              <a:t>সালে</a:t>
            </a:r>
            <a:r>
              <a:rPr lang="en-US" sz="2400" b="1" dirty="0" smtClean="0"/>
              <a:t>  </a:t>
            </a:r>
          </a:p>
          <a:p>
            <a:r>
              <a:rPr lang="en-US" sz="2400" b="1" dirty="0" smtClean="0"/>
              <a:t>২। </a:t>
            </a:r>
            <a:r>
              <a:rPr lang="en-US" sz="2400" b="1" dirty="0" err="1" smtClean="0"/>
              <a:t>সেলিনা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হোসেন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জন্মগ্রহণ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করেন</a:t>
            </a:r>
            <a:r>
              <a:rPr lang="en-US" sz="2400" b="1" dirty="0" smtClean="0"/>
              <a:t>? </a:t>
            </a:r>
          </a:p>
          <a:p>
            <a:r>
              <a:rPr lang="en-US" sz="2400" b="1" dirty="0" err="1" smtClean="0"/>
              <a:t>উত্তরঃ</a:t>
            </a:r>
            <a:r>
              <a:rPr lang="en-US" sz="2400" b="1" dirty="0" smtClean="0"/>
              <a:t> ১৯৪৭ </a:t>
            </a:r>
            <a:r>
              <a:rPr lang="en-US" sz="2400" b="1" dirty="0" err="1" smtClean="0"/>
              <a:t>খ্রিষ্টাব্দে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৩। </a:t>
            </a:r>
            <a:r>
              <a:rPr lang="en-US" sz="2400" b="1" dirty="0" err="1" smtClean="0"/>
              <a:t>সেলিনা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হোসেনের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উল্লেখযোগ্য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গ্রন্থগুলো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?</a:t>
            </a:r>
          </a:p>
          <a:p>
            <a:r>
              <a:rPr lang="en-US" sz="2400" b="1" dirty="0" err="1" smtClean="0"/>
              <a:t>উত্তরঃ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জলোচ্ছ্বাস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হাঙর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নদী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গ্রেনেড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মগ্ন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চৈতন্যে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শিস</a:t>
            </a:r>
            <a:r>
              <a:rPr lang="en-US" sz="2400" b="1" dirty="0" smtClean="0"/>
              <a:t>, </a:t>
            </a:r>
          </a:p>
          <a:p>
            <a:r>
              <a:rPr lang="en-US" sz="2400" b="1" dirty="0" err="1" smtClean="0"/>
              <a:t>পোকামাকড়ের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ঘরবসতি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মুক্তিযুদ্ধের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গল্প</a:t>
            </a:r>
            <a:r>
              <a:rPr lang="en-US" sz="2400" b="1" dirty="0" smtClean="0"/>
              <a:t>। 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1066800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একক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78486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নারী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শিক্ষায়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বেগম</a:t>
            </a:r>
            <a:r>
              <a:rPr lang="en-US" sz="4400" b="1" dirty="0" smtClean="0"/>
              <a:t> </a:t>
            </a:r>
          </a:p>
          <a:p>
            <a:r>
              <a:rPr lang="en-US" sz="4400" b="1" dirty="0" err="1" smtClean="0"/>
              <a:t>রোকেয়ার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অবদান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ব্যাখা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</a:t>
            </a:r>
            <a:r>
              <a:rPr lang="en-US" sz="4400" b="1" dirty="0" smtClean="0"/>
              <a:t>।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Term 3 Week 4 Homework - Lessons - Tes Te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3669475" cy="222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609600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572000"/>
            <a:ext cx="5787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dirty="0" err="1" smtClean="0"/>
              <a:t>নারী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আন্দোলনে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বেগম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রোকেয়া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ছিলেন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 err="1" smtClean="0"/>
              <a:t>একজন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নিরলস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কর্মী</a:t>
            </a:r>
            <a:r>
              <a:rPr lang="en-US" sz="2400" b="1" dirty="0" smtClean="0"/>
              <a:t>”  </a:t>
            </a:r>
            <a:r>
              <a:rPr lang="en-US" sz="2400" b="1" dirty="0" err="1" smtClean="0"/>
              <a:t>ব্যাখা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সবাইকে ধন্যবাদ ছবি - Online Shikkha Site"/>
          <p:cNvPicPr>
            <a:picLocks noChangeAspect="1" noChangeArrowheads="1"/>
          </p:cNvPicPr>
          <p:nvPr/>
        </p:nvPicPr>
        <p:blipFill>
          <a:blip r:embed="rId3"/>
          <a:srcRect b="12000"/>
          <a:stretch>
            <a:fillRect/>
          </a:stretch>
        </p:blipFill>
        <p:spPr bwMode="auto">
          <a:xfrm>
            <a:off x="304799" y="381000"/>
            <a:ext cx="853440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609600"/>
            <a:ext cx="7086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</a:t>
            </a:r>
            <a:r>
              <a:rPr lang="en-US" sz="3600" dirty="0" smtClean="0"/>
              <a:t> </a:t>
            </a:r>
            <a:r>
              <a:rPr lang="en-US" sz="3600" dirty="0" err="1" smtClean="0"/>
              <a:t>তো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pic>
        <p:nvPicPr>
          <p:cNvPr id="14338" name="Picture 2" descr="শিক্ষা, সমাজ এবং বেগম রোকেয়া | Abekshan.com is online Magazine in kolk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5257800" cy="334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52600" y="5334000"/>
            <a:ext cx="5715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বেগম</a:t>
            </a:r>
            <a:r>
              <a:rPr lang="en-US" sz="4000" dirty="0" smtClean="0"/>
              <a:t> </a:t>
            </a:r>
            <a:r>
              <a:rPr lang="en-US" sz="4000" dirty="0" err="1" smtClean="0"/>
              <a:t>রোকেয়া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7239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  </a:t>
            </a:r>
            <a:r>
              <a:rPr lang="en-US" sz="4000" dirty="0" err="1" smtClean="0"/>
              <a:t>আমাদের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       </a:t>
            </a:r>
            <a:r>
              <a:rPr lang="en-US" sz="4000" dirty="0" err="1" smtClean="0"/>
              <a:t>বেগম</a:t>
            </a:r>
            <a:r>
              <a:rPr lang="en-US" sz="4000" dirty="0" smtClean="0"/>
              <a:t> </a:t>
            </a:r>
            <a:r>
              <a:rPr lang="en-US" sz="4000" dirty="0" err="1" smtClean="0"/>
              <a:t>রোকেয়া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6386" name="Picture 2" descr="Begum Rokeya Day being marked | Nirapad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69056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1295400"/>
            <a:ext cx="77700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 – </a:t>
            </a:r>
          </a:p>
          <a:p>
            <a:endParaRPr lang="en-US" sz="2800" dirty="0" smtClean="0"/>
          </a:p>
          <a:p>
            <a:r>
              <a:rPr lang="en-US" sz="2800" dirty="0" smtClean="0"/>
              <a:t>১। </a:t>
            </a:r>
            <a:r>
              <a:rPr lang="en-US" sz="2800" dirty="0" err="1" smtClean="0"/>
              <a:t>নারী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জাগরণের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বেগম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রোকেয়ার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অবদান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</a:p>
          <a:p>
            <a:r>
              <a:rPr lang="en-US" sz="2800" dirty="0" smtClean="0"/>
              <a:t>২। </a:t>
            </a:r>
            <a:r>
              <a:rPr lang="en-US" sz="2800" dirty="0" err="1" smtClean="0"/>
              <a:t>নারী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বেগম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রোকেয়ার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অবদান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ব্যাখা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</a:p>
          <a:p>
            <a:r>
              <a:rPr lang="en-US" sz="2800" dirty="0" smtClean="0"/>
              <a:t>৩। </a:t>
            </a:r>
            <a:r>
              <a:rPr lang="en-US" sz="2800" dirty="0" err="1" smtClean="0"/>
              <a:t>নারী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বেগম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রোকেয়ার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লেখালেখির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গুরুত্ব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শিক্ষা, সমাজ এবং বেগম রোকেয়া | Abekshan.com is online Magazine in kolk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6705600" cy="4269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5410200"/>
            <a:ext cx="51924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বেগম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রোকেয়া</a:t>
            </a:r>
            <a:r>
              <a:rPr lang="en-US" sz="2800" dirty="0" smtClean="0"/>
              <a:t> – </a:t>
            </a:r>
            <a:r>
              <a:rPr lang="en-US" sz="2800" dirty="0" err="1" smtClean="0"/>
              <a:t>সেলিনা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হোসেন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কিশোর বাংলা'র প্রধান উপদেষ্টা সম্পাদক পদে সেলিনা হোসেন - Kishore Bangla"/>
          <p:cNvPicPr>
            <a:picLocks noChangeAspect="1" noChangeArrowheads="1"/>
          </p:cNvPicPr>
          <p:nvPr/>
        </p:nvPicPr>
        <p:blipFill>
          <a:blip r:embed="rId3"/>
          <a:srcRect l="37714"/>
          <a:stretch>
            <a:fillRect/>
          </a:stretch>
        </p:blipFill>
        <p:spPr bwMode="auto">
          <a:xfrm>
            <a:off x="3124200" y="2667000"/>
            <a:ext cx="2958359" cy="3019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sticky-notes-2 – parmeeda.com organic agro-produc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657600"/>
            <a:ext cx="2514600" cy="2362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45206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বিশিষ্ট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ঔপন্যাসিক</a:t>
            </a:r>
            <a:endParaRPr lang="en-US" sz="1600" b="1" dirty="0" smtClean="0"/>
          </a:p>
          <a:p>
            <a:r>
              <a:rPr lang="en-US" sz="1600" b="1" dirty="0" smtClean="0"/>
              <a:t> ও </a:t>
            </a:r>
            <a:r>
              <a:rPr lang="en-US" sz="1600" b="1" dirty="0" err="1" smtClean="0"/>
              <a:t>গল্পকার</a:t>
            </a:r>
            <a:r>
              <a:rPr lang="en-US" sz="1600" b="1" dirty="0" smtClean="0"/>
              <a:t>  </a:t>
            </a:r>
            <a:endParaRPr lang="en-US" sz="1600" b="1" dirty="0"/>
          </a:p>
        </p:txBody>
      </p:sp>
      <p:pic>
        <p:nvPicPr>
          <p:cNvPr id="11" name="Picture 8" descr="sticky-notes-2 – parmeeda.com organic agro-produc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52582"/>
            <a:ext cx="2438400" cy="22906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86200" y="1351991"/>
            <a:ext cx="147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জন্ম</a:t>
            </a:r>
            <a:r>
              <a:rPr lang="en-US" sz="1600" b="1" dirty="0" smtClean="0"/>
              <a:t>- ১৯৪৭ </a:t>
            </a:r>
            <a:r>
              <a:rPr lang="en-US" sz="1600" b="1" dirty="0" err="1" smtClean="0"/>
              <a:t>খ্রিষ্টাব্দে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pic>
        <p:nvPicPr>
          <p:cNvPr id="13" name="Picture 8" descr="sticky-notes-2 – parmeeda.com organic agro-produc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0"/>
            <a:ext cx="2433484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14400" y="4572000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পৈত্রিক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নিবাস</a:t>
            </a:r>
            <a:r>
              <a:rPr lang="en-US" sz="1600" b="1" dirty="0" smtClean="0"/>
              <a:t>  </a:t>
            </a:r>
          </a:p>
          <a:p>
            <a:r>
              <a:rPr lang="en-US" sz="1600" b="1" dirty="0" err="1" smtClean="0"/>
              <a:t>লক্ষীপুর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জেলা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57200"/>
            <a:ext cx="2743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লেখক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পরিচিতি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4108" y="2205335"/>
            <a:ext cx="59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সেলিনা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হোসেনের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উল্লেখযোগ্য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গ্রন্থসমূহঃ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20482" name="Picture 2" descr="জলোচ্ছ্বাস by Selina Hoss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81400"/>
            <a:ext cx="1524000" cy="2590801"/>
          </a:xfrm>
          <a:prstGeom prst="rect">
            <a:avLst/>
          </a:prstGeom>
          <a:noFill/>
        </p:spPr>
      </p:pic>
      <p:pic>
        <p:nvPicPr>
          <p:cNvPr id="20484" name="Picture 4" descr="হাঙর নদী গ্রেনেড by Selina Hossain"/>
          <p:cNvPicPr>
            <a:picLocks noChangeAspect="1" noChangeArrowheads="1"/>
          </p:cNvPicPr>
          <p:nvPr/>
        </p:nvPicPr>
        <p:blipFill>
          <a:blip r:embed="rId4"/>
          <a:srcRect l="15094" r="15472"/>
          <a:stretch>
            <a:fillRect/>
          </a:stretch>
        </p:blipFill>
        <p:spPr bwMode="auto">
          <a:xfrm>
            <a:off x="1828800" y="3581400"/>
            <a:ext cx="1752600" cy="2524126"/>
          </a:xfrm>
          <a:prstGeom prst="rect">
            <a:avLst/>
          </a:prstGeom>
          <a:noFill/>
        </p:spPr>
      </p:pic>
      <p:pic>
        <p:nvPicPr>
          <p:cNvPr id="20486" name="Picture 6" descr="মগ্ন চৈতন্যে শিস - সেলিনা হোসেন | বইবাজার.ক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581400"/>
            <a:ext cx="1752600" cy="2514601"/>
          </a:xfrm>
          <a:prstGeom prst="rect">
            <a:avLst/>
          </a:prstGeom>
          <a:noFill/>
        </p:spPr>
      </p:pic>
      <p:pic>
        <p:nvPicPr>
          <p:cNvPr id="20488" name="Picture 8" descr="Ittadishop.com :: পোকামাকড়ের ঘরবসত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581400"/>
            <a:ext cx="1752600" cy="2590800"/>
          </a:xfrm>
          <a:prstGeom prst="rect">
            <a:avLst/>
          </a:prstGeom>
          <a:noFill/>
        </p:spPr>
      </p:pic>
      <p:pic>
        <p:nvPicPr>
          <p:cNvPr id="20490" name="Picture 10" descr="সেলিনা হোসেন - Boierduniya"/>
          <p:cNvPicPr>
            <a:picLocks noChangeAspect="1" noChangeArrowheads="1"/>
          </p:cNvPicPr>
          <p:nvPr/>
        </p:nvPicPr>
        <p:blipFill>
          <a:blip r:embed="rId7"/>
          <a:srcRect l="17333" t="12000" r="16000" b="12000"/>
          <a:stretch>
            <a:fillRect/>
          </a:stretch>
        </p:blipFill>
        <p:spPr bwMode="auto">
          <a:xfrm>
            <a:off x="7543800" y="3581400"/>
            <a:ext cx="1524000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31242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জলোচ্ছ্বাস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26780" y="3124200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হাঙর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নদী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গ্রেনেড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67546" y="3124200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মগ্ন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চৈতন্যে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শিস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3135868"/>
            <a:ext cx="223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পোকামাকড়ের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ঘরবসতি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3135868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মুক্তিযুদ্ধের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গল্প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pic>
        <p:nvPicPr>
          <p:cNvPr id="16" name="Picture 6" descr="কিশোর বাংলা'র প্রধান উপদেষ্টা সম্পাদক পদে সেলিনা হোসেন - Kishore Bangla"/>
          <p:cNvPicPr>
            <a:picLocks noChangeAspect="1" noChangeArrowheads="1"/>
          </p:cNvPicPr>
          <p:nvPr/>
        </p:nvPicPr>
        <p:blipFill>
          <a:blip r:embed="rId8"/>
          <a:srcRect l="37714"/>
          <a:stretch>
            <a:fillRect/>
          </a:stretch>
        </p:blipFill>
        <p:spPr bwMode="auto">
          <a:xfrm>
            <a:off x="3581400" y="457200"/>
            <a:ext cx="1752600" cy="1788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Powerpoint, Notepad on the Wall #4235145, 1024x768 | All For  Desk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305800" cy="55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191</Words>
  <Application>Microsoft Office PowerPoint</Application>
  <PresentationFormat>On-screen Show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10</cp:revision>
  <dcterms:created xsi:type="dcterms:W3CDTF">2020-10-20T06:40:00Z</dcterms:created>
  <dcterms:modified xsi:type="dcterms:W3CDTF">2020-10-20T08:19:45Z</dcterms:modified>
</cp:coreProperties>
</file>