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FB9-906D-4251-862A-B9C1FE4D4442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DFB9-906D-4251-862A-B9C1FE4D4442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100D6-CC37-4761-96FF-E64ECF6B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MART\Desktop\MS WORD\Asif_fram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0400" y="2133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505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ভূগোল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পরিবেশ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wel‡q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371600" y="1066800"/>
            <a:ext cx="3124200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724400" y="1066800"/>
            <a:ext cx="3228112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ভূগোল</a:t>
            </a:r>
            <a:r>
              <a:rPr kumimoji="0" lang="en-US" sz="2800" b="1" i="0" u="none" strike="noStrike" kern="1200" cap="none" spc="0" normalizeH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2800" b="1" i="0" u="none" strike="noStrike" kern="1200" cap="none" spc="0" normalizeH="0" noProof="0" dirty="0" err="1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800" b="1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kumimoji="0" lang="en-US" sz="2800" b="1" i="0" u="none" strike="noStrike" kern="1200" cap="none" spc="0" normalizeH="0" baseline="0" noProof="0" dirty="0" smtClean="0">
              <a:ln/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312" y="35814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অরুন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বালা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(I.C.T)</a:t>
            </a: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বদনপুর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আর্দশ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itchFamily="2" charset="0"/>
              </a:rPr>
              <a:t>akbala1988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@gmail.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itchFamily="2" charset="0"/>
              </a:rPr>
              <a:t>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01719-261089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8079" y="87363"/>
            <a:ext cx="3581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3073" name="Picture 1" descr="C:\Users\SMART\Desktop\OTHER FILE\6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76400"/>
            <a:ext cx="1855788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21990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ax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3200"/>
            <a:ext cx="2667000" cy="2590800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3200"/>
            <a:ext cx="2895600" cy="2590800"/>
          </a:xfrm>
          <a:prstGeom prst="rect">
            <a:avLst/>
          </a:prstGeom>
        </p:spPr>
      </p:pic>
      <p:pic>
        <p:nvPicPr>
          <p:cNvPr id="4" name="Picture 3" descr="index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743200"/>
            <a:ext cx="29718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91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নিচের ছবিগুলো লক্ষ কর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79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পর্বত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48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bn-IN" dirty="0" smtClean="0"/>
              <a:t>শিখনফল</a:t>
            </a:r>
            <a:br>
              <a:rPr lang="bn-IN" dirty="0" smtClean="0"/>
            </a:br>
            <a:r>
              <a:rPr lang="en-US" dirty="0" err="1" smtClean="0"/>
              <a:t>পর্বত</a:t>
            </a:r>
            <a:r>
              <a:rPr lang="bn-IN" dirty="0" smtClean="0"/>
              <a:t> কাকে বলে তা বল</a:t>
            </a:r>
            <a:r>
              <a:rPr lang="en-US" dirty="0" err="1" smtClean="0"/>
              <a:t>তে</a:t>
            </a:r>
            <a:r>
              <a:rPr lang="en-US" dirty="0" smtClean="0"/>
              <a:t> </a:t>
            </a:r>
            <a:r>
              <a:rPr lang="bn-IN" dirty="0" smtClean="0"/>
              <a:t>পারবে</a:t>
            </a:r>
            <a:br>
              <a:rPr lang="bn-IN" dirty="0" smtClean="0"/>
            </a:br>
            <a:r>
              <a:rPr lang="en-US" dirty="0" err="1" smtClean="0"/>
              <a:t>পর্বত</a:t>
            </a:r>
            <a:r>
              <a:rPr lang="bn-IN" dirty="0" smtClean="0"/>
              <a:t> কত প্রকার তা বলতে পারবে</a:t>
            </a:r>
            <a:r>
              <a:rPr lang="en-US" dirty="0" smtClean="0"/>
              <a:t>।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5800" y="25908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83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নিচের ভিডিওটি লক্ষ কর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4495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এটি একটি আগ্নেয়গিরি পর্বত</a:t>
            </a:r>
            <a:endParaRPr lang="en-US" dirty="0"/>
          </a:p>
        </p:txBody>
      </p:sp>
      <p:pic>
        <p:nvPicPr>
          <p:cNvPr id="5" name="Picture 4" descr="index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524000"/>
            <a:ext cx="4800600" cy="2895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bn-IN" dirty="0" smtClean="0"/>
              <a:t>একক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bn-IN" dirty="0" smtClean="0">
                <a:solidFill>
                  <a:srgbClr val="00B0F0"/>
                </a:solidFill>
              </a:rPr>
              <a:t>পর্বত কাকে বলে?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উত্তরঃ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ভূপৃষ্ঠ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হতে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সুউচ্চ</a:t>
            </a:r>
            <a:r>
              <a:rPr lang="en-US" dirty="0" smtClean="0">
                <a:solidFill>
                  <a:srgbClr val="00B050"/>
                </a:solidFill>
              </a:rPr>
              <a:t> ও </a:t>
            </a:r>
            <a:r>
              <a:rPr lang="en-US" dirty="0" err="1" smtClean="0">
                <a:solidFill>
                  <a:srgbClr val="00B050"/>
                </a:solidFill>
              </a:rPr>
              <a:t>খাড়া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ঢাল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বিশিষ্ট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শিলা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স্তূপকে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পর্বত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বলে</a:t>
            </a:r>
            <a:r>
              <a:rPr lang="bn-IN" dirty="0" smtClean="0">
                <a:solidFill>
                  <a:srgbClr val="00B050"/>
                </a:solidFill>
              </a:rPr>
              <a:t>।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2819400" cy="2514600"/>
          </a:xfrm>
          <a:prstGeom prst="rect">
            <a:avLst/>
          </a:prstGeom>
        </p:spPr>
      </p:pic>
      <p:pic>
        <p:nvPicPr>
          <p:cNvPr id="3" name="Picture 2" descr="index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200400"/>
            <a:ext cx="3133725" cy="2495550"/>
          </a:xfrm>
          <a:prstGeom prst="rect">
            <a:avLst/>
          </a:prstGeom>
        </p:spPr>
      </p:pic>
      <p:pic>
        <p:nvPicPr>
          <p:cNvPr id="4" name="Picture 3" descr="index 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00400"/>
            <a:ext cx="29718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228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দলীয় কাজ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44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আগ্নেয় পর্বত কত প্রকারও কি কি?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জীবন্ত আগ্নেয়গিরি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586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সুপ্ত আগ্নয়গিরি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586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মৃত আগ্নয়গিরি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429000"/>
            <a:ext cx="7772400" cy="1470025"/>
          </a:xfrm>
        </p:spPr>
        <p:txBody>
          <a:bodyPr/>
          <a:lstStyle/>
          <a:p>
            <a:r>
              <a:rPr lang="bn-IN" dirty="0" smtClean="0"/>
              <a:t>বাড়ীর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953000"/>
            <a:ext cx="6400800" cy="1752600"/>
          </a:xfrm>
        </p:spPr>
        <p:txBody>
          <a:bodyPr/>
          <a:lstStyle/>
          <a:p>
            <a:r>
              <a:rPr lang="bn-IN" dirty="0" smtClean="0"/>
              <a:t>সুপ্ত আগ্নয়গিরি মৃত আগ্নেয়গিরির গঠন প্রকৃতি লিখে আনবে।</a:t>
            </a:r>
            <a:endParaRPr lang="en-US" dirty="0"/>
          </a:p>
        </p:txBody>
      </p:sp>
      <p:pic>
        <p:nvPicPr>
          <p:cNvPr id="4" name="Picture 3" descr="index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5715000" cy="35814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সবাইকে ধন্যবাদ</a:t>
            </a:r>
            <a:endParaRPr lang="en-US" sz="3600" dirty="0"/>
          </a:p>
        </p:txBody>
      </p:sp>
      <p:pic>
        <p:nvPicPr>
          <p:cNvPr id="4" name="Picture 3" descr="images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153400" cy="51816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104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Packager Shell Object</vt:lpstr>
      <vt:lpstr>Slide 1</vt:lpstr>
      <vt:lpstr>Slide 2</vt:lpstr>
      <vt:lpstr>Slide 3</vt:lpstr>
      <vt:lpstr>শিখনফল পর্বত কাকে বলে তা বলতে পারবে পর্বত কত প্রকার তা বলতে পারবে।  </vt:lpstr>
      <vt:lpstr>Slide 5</vt:lpstr>
      <vt:lpstr>একক কাজ</vt:lpstr>
      <vt:lpstr>Slide 7</vt:lpstr>
      <vt:lpstr>বাড়ীর কাজ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51</cp:revision>
  <dcterms:created xsi:type="dcterms:W3CDTF">2020-03-10T08:54:52Z</dcterms:created>
  <dcterms:modified xsi:type="dcterms:W3CDTF">2020-10-20T14:48:17Z</dcterms:modified>
</cp:coreProperties>
</file>