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8"/>
  </p:notesMasterIdLst>
  <p:sldIdLst>
    <p:sldId id="473" r:id="rId2"/>
    <p:sldId id="337" r:id="rId3"/>
    <p:sldId id="355" r:id="rId4"/>
    <p:sldId id="472" r:id="rId5"/>
    <p:sldId id="328" r:id="rId6"/>
    <p:sldId id="322" r:id="rId7"/>
    <p:sldId id="414" r:id="rId8"/>
    <p:sldId id="459" r:id="rId9"/>
    <p:sldId id="474" r:id="rId10"/>
    <p:sldId id="475" r:id="rId11"/>
    <p:sldId id="476" r:id="rId12"/>
    <p:sldId id="477" r:id="rId13"/>
    <p:sldId id="479" r:id="rId14"/>
    <p:sldId id="480" r:id="rId15"/>
    <p:sldId id="481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CF600"/>
    <a:srgbClr val="DB5B9E"/>
    <a:srgbClr val="A5315A"/>
    <a:srgbClr val="9FDEF8"/>
    <a:srgbClr val="06712E"/>
    <a:srgbClr val="B5E3BC"/>
    <a:srgbClr val="69D8FF"/>
    <a:srgbClr val="F0BAC7"/>
    <a:srgbClr val="F0B6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5636E-E24F-4E6C-979F-9873877F7417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6764-01DD-428E-986D-245E7432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332F7F1-1159-4DA9-9933-12FCB1286D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B4FCA-B95D-461A-84C1-8429B0A29BFE}"/>
              </a:ext>
            </a:extLst>
          </p:cNvPr>
          <p:cNvSpPr txBox="1"/>
          <p:nvPr userDrawn="1"/>
        </p:nvSpPr>
        <p:spPr>
          <a:xfrm>
            <a:off x="375502" y="6192942"/>
            <a:ext cx="1734517" cy="338554"/>
          </a:xfrm>
          <a:prstGeom prst="rect">
            <a:avLst/>
          </a:prstGeom>
          <a:solidFill>
            <a:srgbClr val="FD6B4A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Dilara Khanom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8A2431-FB9C-43CB-BB87-3765F2ACAE8B}"/>
              </a:ext>
            </a:extLst>
          </p:cNvPr>
          <p:cNvSpPr/>
          <p:nvPr userDrawn="1"/>
        </p:nvSpPr>
        <p:spPr>
          <a:xfrm>
            <a:off x="339634" y="331924"/>
            <a:ext cx="11495314" cy="6186442"/>
          </a:xfrm>
          <a:prstGeom prst="rect">
            <a:avLst/>
          </a:prstGeom>
          <a:solidFill>
            <a:schemeClr val="bg1"/>
          </a:solidFill>
          <a:ln w="9525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95202-E7AB-47D5-96F0-19192E0A6BE7}"/>
              </a:ext>
            </a:extLst>
          </p:cNvPr>
          <p:cNvSpPr txBox="1"/>
          <p:nvPr userDrawn="1"/>
        </p:nvSpPr>
        <p:spPr>
          <a:xfrm>
            <a:off x="338286" y="6195956"/>
            <a:ext cx="173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Dilara Khanom</a:t>
            </a:r>
          </a:p>
        </p:txBody>
      </p:sp>
    </p:spTree>
    <p:extLst>
      <p:ext uri="{BB962C8B-B14F-4D97-AF65-F5344CB8AC3E}">
        <p14:creationId xmlns:p14="http://schemas.microsoft.com/office/powerpoint/2010/main" val="34130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image" Target="../media/image34.png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image" Target="../media/image37.jpe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image" Target="../media/image36.png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image" Target="../media/image35.png"/><Relationship Id="rId30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3.jpeg"/><Relationship Id="rId2" Type="http://schemas.openxmlformats.org/officeDocument/2006/relationships/tags" Target="../tags/tag2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jpeg"/><Relationship Id="rId10" Type="http://schemas.openxmlformats.org/officeDocument/2006/relationships/tags" Target="../tags/tag10.xml"/><Relationship Id="rId19" Type="http://schemas.openxmlformats.org/officeDocument/2006/relationships/image" Target="../media/image15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548"/>
            <a:ext cx="11635409" cy="628153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5F3672A-67AD-4ACC-9169-022B68F13773}"/>
              </a:ext>
            </a:extLst>
          </p:cNvPr>
          <p:cNvSpPr/>
          <p:nvPr/>
        </p:nvSpPr>
        <p:spPr>
          <a:xfrm>
            <a:off x="327632" y="305451"/>
            <a:ext cx="1107272" cy="988777"/>
          </a:xfrm>
          <a:custGeom>
            <a:avLst/>
            <a:gdLst>
              <a:gd name="connsiteX0" fmla="*/ 0 w 372497"/>
              <a:gd name="connsiteY0" fmla="*/ 0 h 278589"/>
              <a:gd name="connsiteX1" fmla="*/ 372497 w 372497"/>
              <a:gd name="connsiteY1" fmla="*/ 0 h 278589"/>
              <a:gd name="connsiteX2" fmla="*/ 263026 w 372497"/>
              <a:gd name="connsiteY2" fmla="*/ 63757 h 278589"/>
              <a:gd name="connsiteX3" fmla="*/ 25710 w 372497"/>
              <a:gd name="connsiteY3" fmla="*/ 251470 h 278589"/>
              <a:gd name="connsiteX4" fmla="*/ 0 w 372497"/>
              <a:gd name="connsiteY4" fmla="*/ 278589 h 278589"/>
              <a:gd name="connsiteX5" fmla="*/ 0 w 372497"/>
              <a:gd name="connsiteY5" fmla="*/ 0 h 2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97" h="278589">
                <a:moveTo>
                  <a:pt x="0" y="0"/>
                </a:moveTo>
                <a:lnTo>
                  <a:pt x="372497" y="0"/>
                </a:lnTo>
                <a:lnTo>
                  <a:pt x="263026" y="63757"/>
                </a:lnTo>
                <a:cubicBezTo>
                  <a:pt x="177718" y="119009"/>
                  <a:pt x="98255" y="181923"/>
                  <a:pt x="25710" y="251470"/>
                </a:cubicBezTo>
                <a:lnTo>
                  <a:pt x="0" y="278589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1029D22-7C59-46CE-9A8B-A776D2C590E2}"/>
              </a:ext>
            </a:extLst>
          </p:cNvPr>
          <p:cNvSpPr/>
          <p:nvPr/>
        </p:nvSpPr>
        <p:spPr>
          <a:xfrm>
            <a:off x="327632" y="5725550"/>
            <a:ext cx="1205745" cy="826998"/>
          </a:xfrm>
          <a:custGeom>
            <a:avLst/>
            <a:gdLst>
              <a:gd name="connsiteX0" fmla="*/ 0 w 372492"/>
              <a:gd name="connsiteY0" fmla="*/ 0 h 278586"/>
              <a:gd name="connsiteX1" fmla="*/ 25710 w 372492"/>
              <a:gd name="connsiteY1" fmla="*/ 27119 h 278586"/>
              <a:gd name="connsiteX2" fmla="*/ 263026 w 372492"/>
              <a:gd name="connsiteY2" fmla="*/ 214832 h 278586"/>
              <a:gd name="connsiteX3" fmla="*/ 372492 w 372492"/>
              <a:gd name="connsiteY3" fmla="*/ 278586 h 278586"/>
              <a:gd name="connsiteX4" fmla="*/ 0 w 372492"/>
              <a:gd name="connsiteY4" fmla="*/ 278586 h 278586"/>
              <a:gd name="connsiteX5" fmla="*/ 0 w 372492"/>
              <a:gd name="connsiteY5" fmla="*/ 0 h 2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92" h="278586">
                <a:moveTo>
                  <a:pt x="0" y="0"/>
                </a:moveTo>
                <a:lnTo>
                  <a:pt x="25710" y="27119"/>
                </a:lnTo>
                <a:cubicBezTo>
                  <a:pt x="98255" y="96667"/>
                  <a:pt x="177718" y="159581"/>
                  <a:pt x="263026" y="214832"/>
                </a:cubicBezTo>
                <a:lnTo>
                  <a:pt x="372492" y="278586"/>
                </a:lnTo>
                <a:lnTo>
                  <a:pt x="0" y="278586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3520A87-4001-40E7-A1FA-6AB12DFA3BC1}"/>
              </a:ext>
            </a:extLst>
          </p:cNvPr>
          <p:cNvSpPr/>
          <p:nvPr/>
        </p:nvSpPr>
        <p:spPr>
          <a:xfrm>
            <a:off x="3837831" y="249178"/>
            <a:ext cx="2722113" cy="6303370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EFFE8D5-5C75-4792-AC7C-A7946DFC8660}"/>
              </a:ext>
            </a:extLst>
          </p:cNvPr>
          <p:cNvSpPr/>
          <p:nvPr/>
        </p:nvSpPr>
        <p:spPr>
          <a:xfrm>
            <a:off x="5620713" y="265692"/>
            <a:ext cx="6346000" cy="6247100"/>
          </a:xfrm>
          <a:custGeom>
            <a:avLst/>
            <a:gdLst>
              <a:gd name="connsiteX0" fmla="*/ 0 w 3181958"/>
              <a:gd name="connsiteY0" fmla="*/ 0 h 2676939"/>
              <a:gd name="connsiteX1" fmla="*/ 3181958 w 3181958"/>
              <a:gd name="connsiteY1" fmla="*/ 0 h 2676939"/>
              <a:gd name="connsiteX2" fmla="*/ 3181958 w 3181958"/>
              <a:gd name="connsiteY2" fmla="*/ 2676939 h 2676939"/>
              <a:gd name="connsiteX3" fmla="*/ 6 w 3181958"/>
              <a:gd name="connsiteY3" fmla="*/ 2676939 h 2676939"/>
              <a:gd name="connsiteX4" fmla="*/ 109471 w 3181958"/>
              <a:gd name="connsiteY4" fmla="*/ 2613185 h 2676939"/>
              <a:gd name="connsiteX5" fmla="*/ 816445 w 3181958"/>
              <a:gd name="connsiteY5" fmla="*/ 1338471 h 2676939"/>
              <a:gd name="connsiteX6" fmla="*/ 109471 w 3181958"/>
              <a:gd name="connsiteY6" fmla="*/ 63757 h 2676939"/>
              <a:gd name="connsiteX7" fmla="*/ 0 w 3181958"/>
              <a:gd name="connsiteY7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958" h="2676939">
                <a:moveTo>
                  <a:pt x="0" y="0"/>
                </a:moveTo>
                <a:lnTo>
                  <a:pt x="3181958" y="0"/>
                </a:lnTo>
                <a:lnTo>
                  <a:pt x="3181958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rgbClr val="000000">
                  <a:alpha val="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881268" y="1350500"/>
            <a:ext cx="61204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98 -0.00578 L 0.38073 0.0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6" grpId="0" animBg="1"/>
      <p:bldP spid="68" grpId="0" animBg="1"/>
      <p:bldP spid="67" grpId="0" animBg="1"/>
      <p:bldP spid="86" grpId="0"/>
      <p:bldP spid="8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27487" y="1121189"/>
            <a:ext cx="3299791" cy="23721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4565" y="1122017"/>
            <a:ext cx="3299791" cy="23721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7487" y="3546889"/>
            <a:ext cx="3299791" cy="23721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94565" y="3547717"/>
            <a:ext cx="3299791" cy="23721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8699" y="2560935"/>
            <a:ext cx="26289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চিত্র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দেখে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কি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বুঝা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যায়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4399" y="2560935"/>
            <a:ext cx="28956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মাতৃপ্রধধান</a:t>
            </a:r>
            <a:r>
              <a:rPr lang="en-US" sz="4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পরিবার</a:t>
            </a:r>
            <a:endParaRPr lang="en-US" sz="4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1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0100" y="1054100"/>
            <a:ext cx="3962400" cy="25273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3594100"/>
            <a:ext cx="3962400" cy="25273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08700" y="1016000"/>
            <a:ext cx="3962400" cy="25273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0" y="3556000"/>
            <a:ext cx="3962400" cy="25273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5500" y="1138535"/>
            <a:ext cx="3978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জোড়ায়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3400" y="2713335"/>
            <a:ext cx="6723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এক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পত্নীক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 ও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বহুপত্নিক</a:t>
            </a:r>
            <a:endParaRPr lang="en-US" sz="5400" b="1" cap="all" spc="0" dirty="0" smtClean="0">
              <a:ln w="0"/>
              <a:gradFill flip="none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পরিবারের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সংজ্ঞা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লিখ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।</a:t>
            </a:r>
            <a:endParaRPr lang="en-US" sz="5400" b="1" cap="all" spc="0" dirty="0">
              <a:ln w="0"/>
              <a:gradFill flip="none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49488" y="1206500"/>
            <a:ext cx="8515473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just" defTabSz="45720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024C5A-D747-4F54-9C53-56D3E515CEF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19413" y="1752600"/>
            <a:ext cx="1223412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6B576F-54ED-41AE-A91E-B313761A88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78588" y="1666875"/>
            <a:ext cx="1305165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19413" y="2295525"/>
            <a:ext cx="1463862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FC3596-0FCF-4D36-B018-9E300A0AA0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89688" y="2182813"/>
            <a:ext cx="1266693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just" defTabSz="45720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গোত্র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B69A2C-95B3-4AD2-8A14-08F5A4B67FF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60600" y="2774950"/>
            <a:ext cx="8075613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45720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কেকে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0C426-AC6B-4A10-AA3A-B815394DB06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824163" y="3319463"/>
            <a:ext cx="3033203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ভাই-বোন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F3784F-2EC8-4E60-B04E-D107A75FDC3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51625" y="3314700"/>
            <a:ext cx="1757212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চাচা-চাচী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63EE4E-7CCB-4159-91B7-1D33D59D296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824163" y="3829050"/>
            <a:ext cx="3143809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দাদা-দাদী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নানা-নানী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7" name="Picture 3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2982913" y="2225675"/>
            <a:ext cx="660400" cy="6064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934450" y="2881313"/>
            <a:ext cx="2754313" cy="46196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sz="2400" b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</a:t>
            </a:r>
            <a:r>
              <a:rPr lang="as-IN" sz="2400" b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Vrinda"/>
                <a:cs typeface="NikoshBAN" pitchFamily="2" charset="0"/>
                <a:sym typeface="Wingdings"/>
              </a:rPr>
              <a:t>ঠ</a:t>
            </a:r>
            <a:r>
              <a:rPr lang="en-US" sz="2400" b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ি</a:t>
            </a:r>
            <a:r>
              <a:rPr lang="as-IN" sz="2400" b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Vrinda"/>
                <a:cs typeface="NikoshBAN" pitchFamily="2" charset="0"/>
                <a:sym typeface="Wingdings"/>
              </a:rPr>
              <a:t>ক</a:t>
            </a:r>
            <a:r>
              <a:rPr lang="en-US" sz="2400" b="1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উত্তরের জন্য ক্লিক</a:t>
            </a:r>
          </a:p>
        </p:txBody>
      </p:sp>
      <p:pic>
        <p:nvPicPr>
          <p:cNvPr id="29709" name="Picture 37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2941638" y="3322638"/>
            <a:ext cx="636587" cy="584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260600" y="4386263"/>
            <a:ext cx="5588389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defTabSz="457200"/>
            <a:r>
              <a:rPr lang="as-I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বৈবাহিক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824163" y="4889500"/>
            <a:ext cx="2116137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27A9A6-6674-45EC-BD7A-35062A47D97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442075" y="4845050"/>
            <a:ext cx="2446338" cy="1384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defTabSz="457200"/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D5A58D-271A-428E-8C9B-26D62B7A302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808288" y="5513388"/>
            <a:ext cx="3011487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defTabSz="457200">
              <a:buSzPct val="100000"/>
            </a:pPr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Vrinda" charset="0"/>
              </a:rPr>
              <a:t>(গ)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Arial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Vrinda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442075" y="5294313"/>
            <a:ext cx="31115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15" name="Picture 43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6551613" y="4733925"/>
            <a:ext cx="635000" cy="6064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000875" y="3832225"/>
            <a:ext cx="465455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defTabSz="457200"/>
            <a:r>
              <a:rPr lang="bn-BD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কটা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1938" y="1506538"/>
            <a:ext cx="1744662" cy="3033712"/>
            <a:chOff x="1321922" y="1539240"/>
            <a:chExt cx="1799565" cy="3033388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29719" name="Rectangle 2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857375" y="1499073"/>
                <a:ext cx="734819" cy="3033388"/>
              </a:xfrm>
              <a:prstGeom prst="rect">
                <a:avLst/>
              </a:prstGeom>
              <a:blipFill dpi="0" rotWithShape="1">
                <a:blip r:embed="rId29"/>
                <a:srcRect/>
                <a:stretch>
                  <a:fillRect/>
                </a:stretch>
              </a:blipFill>
              <a:ln w="12700" cap="flat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29721" name="Oval 46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 dpi="0" rotWithShape="1">
                  <a:blip r:embed="rId30"/>
                  <a:srcRect/>
                  <a:stretch>
                    <a:fillRect/>
                  </a:stretch>
                </a:blipFill>
                <a:ln w="12700" cap="flat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9722" name="Notched Right Arrow 47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rot="16200000">
                  <a:off x="215829" y="3743827"/>
                  <a:ext cx="2277457" cy="1398832"/>
                </a:xfrm>
                <a:prstGeom prst="notchedRightArrow">
                  <a:avLst>
                    <a:gd name="adj1" fmla="val 50000"/>
                    <a:gd name="adj2" fmla="val 49997"/>
                  </a:avLst>
                </a:prstGeom>
                <a:solidFill>
                  <a:srgbClr val="00CC00"/>
                </a:solidFill>
                <a:ln w="12700" cap="flat" algn="ctr">
                  <a:solidFill>
                    <a:srgbClr val="41719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362371" y="2572907"/>
                  <a:ext cx="2049501" cy="2007383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 b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321922" y="2761484"/>
              <a:ext cx="1799565" cy="6476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76000"/>
                </a:lnSpc>
              </a:pPr>
              <a:r>
                <a:rPr lang="en-US" sz="4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মূল্যায়ন </a:t>
              </a:r>
              <a:endPara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/>
          <p:nvPr>
            <p:custDataLst>
              <p:tags r:id="rId1"/>
            </p:custDataLst>
          </p:nvPr>
        </p:nvSpPr>
        <p:spPr>
          <a:xfrm>
            <a:off x="2674938" y="1046163"/>
            <a:ext cx="8789987" cy="4298950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6. 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৭. 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বহুপত্নিক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3538" y="1506538"/>
            <a:ext cx="1643062" cy="3033712"/>
            <a:chOff x="1321922" y="1539240"/>
            <a:chExt cx="1799565" cy="3033388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30725" name="Rectangle 8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57375" y="1499073"/>
                <a:ext cx="734819" cy="3033388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 w="12700" cap="flat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30727" name="Oval 10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 dpi="0" rotWithShape="1">
                  <a:blip r:embed="rId9"/>
                  <a:srcRect/>
                  <a:stretch>
                    <a:fillRect/>
                  </a:stretch>
                </a:blipFill>
                <a:ln w="12700" cap="flat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30728" name="Notched Right Arrow 11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 rot="16200000">
                  <a:off x="215829" y="3743827"/>
                  <a:ext cx="2277457" cy="1398832"/>
                </a:xfrm>
                <a:prstGeom prst="notchedRightArrow">
                  <a:avLst>
                    <a:gd name="adj1" fmla="val 50000"/>
                    <a:gd name="adj2" fmla="val 49997"/>
                  </a:avLst>
                </a:prstGeom>
                <a:solidFill>
                  <a:srgbClr val="00CC00"/>
                </a:solidFill>
                <a:ln w="12700" cap="flat" algn="ctr">
                  <a:solidFill>
                    <a:srgbClr val="41719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61920" y="2572907"/>
                  <a:ext cx="2050496" cy="2007383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 fontAlgn="auto"/>
                  <a:endParaRPr lang="en-US" b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21922" y="2761484"/>
              <a:ext cx="1799565" cy="6476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76000"/>
                </a:lnSpc>
              </a:pPr>
              <a:r>
                <a:rPr lang="en-US" sz="4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মূল্যায়ন </a:t>
              </a:r>
              <a:endPara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7900" y="1227435"/>
            <a:ext cx="3595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বাড়ীর</a:t>
            </a:r>
            <a:r>
              <a:rPr lang="en-US" sz="5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488035"/>
            <a:ext cx="99949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তোমার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এলাকায়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কিকি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ধরনের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পরিবার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আছে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তার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একটি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তালিকা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প্র্রস্তুত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করবে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tus Flower – Like Barley Bending">
            <a:extLst>
              <a:ext uri="{FF2B5EF4-FFF2-40B4-BE49-F238E27FC236}">
                <a16:creationId xmlns:a16="http://schemas.microsoft.com/office/drawing/2014/main" id="{6E13F771-E846-45EA-9CE4-77866FAA4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0" y="1135918"/>
            <a:ext cx="6743788" cy="4890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11949C2-3FCA-4529-BD0F-9AF74195A287}"/>
              </a:ext>
            </a:extLst>
          </p:cNvPr>
          <p:cNvSpPr/>
          <p:nvPr/>
        </p:nvSpPr>
        <p:spPr>
          <a:xfrm>
            <a:off x="806170" y="1205041"/>
            <a:ext cx="6557307" cy="4751882"/>
          </a:xfrm>
          <a:prstGeom prst="ellipse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BF6B4-02BD-4090-9088-891D07554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</a:blip>
          <a:srcRect l="16683" r="13238"/>
          <a:stretch/>
        </p:blipFill>
        <p:spPr>
          <a:xfrm>
            <a:off x="7685349" y="1959964"/>
            <a:ext cx="3483507" cy="31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7A8F41-88D9-4DE2-9758-E8259DA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914398" y="2910177"/>
            <a:ext cx="10451689" cy="33315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F181B-8C72-4410-9490-2927BB558B7E}"/>
              </a:ext>
            </a:extLst>
          </p:cNvPr>
          <p:cNvSpPr/>
          <p:nvPr/>
        </p:nvSpPr>
        <p:spPr>
          <a:xfrm>
            <a:off x="3316704" y="1004741"/>
            <a:ext cx="497337" cy="239764"/>
          </a:xfrm>
          <a:custGeom>
            <a:avLst/>
            <a:gdLst>
              <a:gd name="connsiteX0" fmla="*/ 314617 w 497337"/>
              <a:gd name="connsiteY0" fmla="*/ 0 h 239764"/>
              <a:gd name="connsiteX1" fmla="*/ 497337 w 497337"/>
              <a:gd name="connsiteY1" fmla="*/ 239764 h 239764"/>
              <a:gd name="connsiteX2" fmla="*/ 0 w 497337"/>
              <a:gd name="connsiteY2" fmla="*/ 239764 h 239764"/>
              <a:gd name="connsiteX3" fmla="*/ 314617 w 497337"/>
              <a:gd name="connsiteY3" fmla="*/ 0 h 23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37" h="239764">
                <a:moveTo>
                  <a:pt x="314617" y="0"/>
                </a:moveTo>
                <a:lnTo>
                  <a:pt x="497337" y="239764"/>
                </a:lnTo>
                <a:lnTo>
                  <a:pt x="0" y="239764"/>
                </a:lnTo>
                <a:lnTo>
                  <a:pt x="31461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F1F606-2F0C-4B15-B6E6-CF6776452C23}"/>
              </a:ext>
            </a:extLst>
          </p:cNvPr>
          <p:cNvSpPr/>
          <p:nvPr/>
        </p:nvSpPr>
        <p:spPr>
          <a:xfrm>
            <a:off x="980195" y="2878586"/>
            <a:ext cx="192273" cy="398827"/>
          </a:xfrm>
          <a:custGeom>
            <a:avLst/>
            <a:gdLst>
              <a:gd name="connsiteX0" fmla="*/ 192273 w 192273"/>
              <a:gd name="connsiteY0" fmla="*/ 0 h 398827"/>
              <a:gd name="connsiteX1" fmla="*/ 192273 w 192273"/>
              <a:gd name="connsiteY1" fmla="*/ 398827 h 398827"/>
              <a:gd name="connsiteX2" fmla="*/ 0 w 192273"/>
              <a:gd name="connsiteY2" fmla="*/ 146527 h 398827"/>
              <a:gd name="connsiteX3" fmla="*/ 192273 w 192273"/>
              <a:gd name="connsiteY3" fmla="*/ 0 h 39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73" h="398827">
                <a:moveTo>
                  <a:pt x="192273" y="0"/>
                </a:moveTo>
                <a:lnTo>
                  <a:pt x="192273" y="398827"/>
                </a:lnTo>
                <a:lnTo>
                  <a:pt x="0" y="146527"/>
                </a:lnTo>
                <a:lnTo>
                  <a:pt x="19227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F56608-99A6-4B42-818A-74ACEE4328EF}"/>
              </a:ext>
            </a:extLst>
          </p:cNvPr>
          <p:cNvSpPr/>
          <p:nvPr/>
        </p:nvSpPr>
        <p:spPr>
          <a:xfrm>
            <a:off x="5594324" y="3580588"/>
            <a:ext cx="192273" cy="398828"/>
          </a:xfrm>
          <a:custGeom>
            <a:avLst/>
            <a:gdLst>
              <a:gd name="connsiteX0" fmla="*/ 0 w 192273"/>
              <a:gd name="connsiteY0" fmla="*/ 0 h 398828"/>
              <a:gd name="connsiteX1" fmla="*/ 192273 w 192273"/>
              <a:gd name="connsiteY1" fmla="*/ 252300 h 398828"/>
              <a:gd name="connsiteX2" fmla="*/ 0 w 192273"/>
              <a:gd name="connsiteY2" fmla="*/ 398828 h 398828"/>
              <a:gd name="connsiteX3" fmla="*/ 0 w 192273"/>
              <a:gd name="connsiteY3" fmla="*/ 0 h 39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73" h="398828">
                <a:moveTo>
                  <a:pt x="0" y="0"/>
                </a:moveTo>
                <a:lnTo>
                  <a:pt x="192273" y="252300"/>
                </a:lnTo>
                <a:lnTo>
                  <a:pt x="0" y="39882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CD9B72-015A-4D6E-AFCC-B2958B226E8B}"/>
              </a:ext>
            </a:extLst>
          </p:cNvPr>
          <p:cNvSpPr/>
          <p:nvPr/>
        </p:nvSpPr>
        <p:spPr>
          <a:xfrm>
            <a:off x="2952752" y="5613495"/>
            <a:ext cx="497337" cy="239764"/>
          </a:xfrm>
          <a:custGeom>
            <a:avLst/>
            <a:gdLst>
              <a:gd name="connsiteX0" fmla="*/ 0 w 497337"/>
              <a:gd name="connsiteY0" fmla="*/ 0 h 239764"/>
              <a:gd name="connsiteX1" fmla="*/ 497337 w 497337"/>
              <a:gd name="connsiteY1" fmla="*/ 0 h 239764"/>
              <a:gd name="connsiteX2" fmla="*/ 182719 w 497337"/>
              <a:gd name="connsiteY2" fmla="*/ 239764 h 239764"/>
              <a:gd name="connsiteX3" fmla="*/ 0 w 497337"/>
              <a:gd name="connsiteY3" fmla="*/ 0 h 23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337" h="239764">
                <a:moveTo>
                  <a:pt x="0" y="0"/>
                </a:moveTo>
                <a:lnTo>
                  <a:pt x="497337" y="0"/>
                </a:lnTo>
                <a:lnTo>
                  <a:pt x="182719" y="23976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B826B0-F182-4666-AB05-258971549B94}"/>
              </a:ext>
            </a:extLst>
          </p:cNvPr>
          <p:cNvSpPr/>
          <p:nvPr/>
        </p:nvSpPr>
        <p:spPr>
          <a:xfrm>
            <a:off x="374047" y="398592"/>
            <a:ext cx="6018698" cy="6060816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gradFill flip="none" rotWithShape="1">
            <a:gsLst>
              <a:gs pos="69000">
                <a:srgbClr val="FFFF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CCF542B-F9B5-4C3C-B370-D0EC8B39E1A6}"/>
              </a:ext>
            </a:extLst>
          </p:cNvPr>
          <p:cNvSpPr/>
          <p:nvPr/>
        </p:nvSpPr>
        <p:spPr>
          <a:xfrm>
            <a:off x="1172468" y="1244506"/>
            <a:ext cx="4421856" cy="4368988"/>
          </a:xfrm>
          <a:custGeom>
            <a:avLst/>
            <a:gdLst>
              <a:gd name="connsiteX0" fmla="*/ 4421857 w 4421857"/>
              <a:gd name="connsiteY0" fmla="*/ 3278688 h 4368990"/>
              <a:gd name="connsiteX1" fmla="*/ 4421857 w 4421857"/>
              <a:gd name="connsiteY1" fmla="*/ 4368990 h 4368990"/>
              <a:gd name="connsiteX2" fmla="*/ 2991166 w 4421857"/>
              <a:gd name="connsiteY2" fmla="*/ 4368990 h 4368990"/>
              <a:gd name="connsiteX3" fmla="*/ 0 w 4421857"/>
              <a:gd name="connsiteY3" fmla="*/ 2746450 h 4368990"/>
              <a:gd name="connsiteX4" fmla="*/ 1236506 w 4421857"/>
              <a:gd name="connsiteY4" fmla="*/ 4368990 h 4368990"/>
              <a:gd name="connsiteX5" fmla="*/ 0 w 4421857"/>
              <a:gd name="connsiteY5" fmla="*/ 4368990 h 4368990"/>
              <a:gd name="connsiteX6" fmla="*/ 3185352 w 4421857"/>
              <a:gd name="connsiteY6" fmla="*/ 0 h 4368990"/>
              <a:gd name="connsiteX7" fmla="*/ 4421857 w 4421857"/>
              <a:gd name="connsiteY7" fmla="*/ 0 h 4368990"/>
              <a:gd name="connsiteX8" fmla="*/ 4421857 w 4421857"/>
              <a:gd name="connsiteY8" fmla="*/ 1622540 h 4368990"/>
              <a:gd name="connsiteX9" fmla="*/ 1430693 w 4421857"/>
              <a:gd name="connsiteY9" fmla="*/ 0 h 4368990"/>
              <a:gd name="connsiteX10" fmla="*/ 2144236 w 4421857"/>
              <a:gd name="connsiteY10" fmla="*/ 0 h 4368990"/>
              <a:gd name="connsiteX11" fmla="*/ 2641573 w 4421857"/>
              <a:gd name="connsiteY11" fmla="*/ 0 h 4368990"/>
              <a:gd name="connsiteX12" fmla="*/ 4421856 w 4421857"/>
              <a:gd name="connsiteY12" fmla="*/ 2336083 h 4368990"/>
              <a:gd name="connsiteX13" fmla="*/ 4421856 w 4421857"/>
              <a:gd name="connsiteY13" fmla="*/ 2734911 h 4368990"/>
              <a:gd name="connsiteX14" fmla="*/ 2277621 w 4421857"/>
              <a:gd name="connsiteY14" fmla="*/ 4368990 h 4368990"/>
              <a:gd name="connsiteX15" fmla="*/ 1780284 w 4421857"/>
              <a:gd name="connsiteY15" fmla="*/ 4368990 h 4368990"/>
              <a:gd name="connsiteX16" fmla="*/ 0 w 4421857"/>
              <a:gd name="connsiteY16" fmla="*/ 2032907 h 4368990"/>
              <a:gd name="connsiteX17" fmla="*/ 0 w 4421857"/>
              <a:gd name="connsiteY17" fmla="*/ 1634080 h 4368990"/>
              <a:gd name="connsiteX18" fmla="*/ 0 w 4421857"/>
              <a:gd name="connsiteY18" fmla="*/ 1090303 h 4368990"/>
              <a:gd name="connsiteX19" fmla="*/ 1 w 4421857"/>
              <a:gd name="connsiteY19" fmla="*/ 1090302 h 4368990"/>
              <a:gd name="connsiteX20" fmla="*/ 1 w 4421857"/>
              <a:gd name="connsiteY20" fmla="*/ 1 h 4368990"/>
              <a:gd name="connsiteX21" fmla="*/ 1430692 w 4421857"/>
              <a:gd name="connsiteY21" fmla="*/ 1 h 436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1857" h="4368990">
                <a:moveTo>
                  <a:pt x="4421857" y="3278688"/>
                </a:moveTo>
                <a:lnTo>
                  <a:pt x="4421857" y="4368990"/>
                </a:lnTo>
                <a:lnTo>
                  <a:pt x="2991166" y="4368990"/>
                </a:lnTo>
                <a:close/>
                <a:moveTo>
                  <a:pt x="0" y="2746450"/>
                </a:moveTo>
                <a:lnTo>
                  <a:pt x="1236506" y="4368990"/>
                </a:lnTo>
                <a:lnTo>
                  <a:pt x="0" y="4368990"/>
                </a:lnTo>
                <a:close/>
                <a:moveTo>
                  <a:pt x="3185352" y="0"/>
                </a:moveTo>
                <a:lnTo>
                  <a:pt x="4421857" y="0"/>
                </a:lnTo>
                <a:lnTo>
                  <a:pt x="4421857" y="1622540"/>
                </a:lnTo>
                <a:close/>
                <a:moveTo>
                  <a:pt x="1430693" y="0"/>
                </a:moveTo>
                <a:lnTo>
                  <a:pt x="2144236" y="0"/>
                </a:lnTo>
                <a:lnTo>
                  <a:pt x="2641573" y="0"/>
                </a:lnTo>
                <a:lnTo>
                  <a:pt x="4421856" y="2336083"/>
                </a:lnTo>
                <a:lnTo>
                  <a:pt x="4421856" y="2734911"/>
                </a:lnTo>
                <a:lnTo>
                  <a:pt x="2277621" y="4368990"/>
                </a:lnTo>
                <a:lnTo>
                  <a:pt x="1780284" y="4368990"/>
                </a:lnTo>
                <a:lnTo>
                  <a:pt x="0" y="2032907"/>
                </a:lnTo>
                <a:lnTo>
                  <a:pt x="0" y="1634080"/>
                </a:lnTo>
                <a:lnTo>
                  <a:pt x="0" y="1090303"/>
                </a:lnTo>
                <a:lnTo>
                  <a:pt x="1" y="1090302"/>
                </a:lnTo>
                <a:lnTo>
                  <a:pt x="1" y="1"/>
                </a:lnTo>
                <a:lnTo>
                  <a:pt x="1430692" y="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D61316-FC8B-4164-8734-48892DE4FE02}"/>
              </a:ext>
            </a:extLst>
          </p:cNvPr>
          <p:cNvSpPr txBox="1"/>
          <p:nvPr/>
        </p:nvSpPr>
        <p:spPr>
          <a:xfrm>
            <a:off x="6096000" y="1124623"/>
            <a:ext cx="5078411" cy="36009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gradFill>
                  <a:gsLst>
                    <a:gs pos="34000">
                      <a:srgbClr val="A603AB">
                        <a:alpha val="63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4800" b="1" dirty="0" smtClean="0">
                <a:gradFill>
                  <a:gsLst>
                    <a:gs pos="34000">
                      <a:srgbClr val="A603AB">
                        <a:alpha val="63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gradFill>
                  <a:gsLst>
                    <a:gs pos="34000">
                      <a:srgbClr val="A603AB">
                        <a:alpha val="63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bn-IN" sz="4800" b="1" dirty="0">
              <a:gradFill>
                <a:gsLst>
                  <a:gs pos="34000">
                    <a:srgbClr val="A603AB">
                      <a:alpha val="63000"/>
                    </a:srgbClr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বিদ্যায়তন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5" grpId="0" animBg="1"/>
      <p:bldP spid="13" grpId="0" animBg="1"/>
      <p:bldP spid="28" grpId="0" animBg="1"/>
      <p:bldP spid="21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C42BB1-D057-409C-BC1F-3B76FB33E337}"/>
              </a:ext>
            </a:extLst>
          </p:cNvPr>
          <p:cNvSpPr txBox="1"/>
          <p:nvPr/>
        </p:nvSpPr>
        <p:spPr>
          <a:xfrm>
            <a:off x="5911263" y="1529257"/>
            <a:ext cx="5796643" cy="255454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b="1" dirty="0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000" b="1" dirty="0" smtClean="0">
              <a:gradFill>
                <a:gsLst>
                  <a:gs pos="4600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বিষয়:পৌরনীতি</a:t>
            </a:r>
            <a:r>
              <a:rPr lang="en-US" sz="4000" b="1" dirty="0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নাগরিকতা</a:t>
            </a:r>
            <a:endParaRPr lang="en-US" sz="4000" b="1" dirty="0" smtClean="0">
              <a:gradFill>
                <a:gsLst>
                  <a:gs pos="4600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b="1" dirty="0" err="1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gradFill>
                <a:gsLst>
                  <a:gs pos="4600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fld id="{35DEE187-3067-4484-B68D-B7F4B34B8A7F}" type="datetime1">
              <a:rPr lang="en-US" sz="3600" b="1" smtClean="0">
                <a:gradFill>
                  <a:gsLst>
                    <a:gs pos="4600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pPr/>
              <a:t>20-Oct-20</a:t>
            </a:fld>
            <a:endParaRPr lang="en-US" sz="3600" b="1" dirty="0">
              <a:gradFill>
                <a:gsLst>
                  <a:gs pos="4600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45" y="5081451"/>
            <a:ext cx="10450286" cy="11419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01783" y="1214846"/>
            <a:ext cx="2468880" cy="17242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36126" y="1250058"/>
            <a:ext cx="2468880" cy="172429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84364" y="3157246"/>
            <a:ext cx="2468880" cy="17242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8707" y="3139450"/>
            <a:ext cx="2468880" cy="172429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42BB1-D057-409C-BC1F-3B76FB33E337}"/>
              </a:ext>
            </a:extLst>
          </p:cNvPr>
          <p:cNvSpPr txBox="1"/>
          <p:nvPr/>
        </p:nvSpPr>
        <p:spPr>
          <a:xfrm>
            <a:off x="5891387" y="1535885"/>
            <a:ext cx="5796643" cy="255454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0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বিষয়:পৌরনীতি</a:t>
            </a:r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নাগরিকতা</a:t>
            </a:r>
            <a:endParaRPr lang="en-US" sz="40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fld id="{35DEE187-3067-4484-B68D-B7F4B34B8A7F}" type="datetime1">
              <a:rPr lang="en-US" sz="3600" b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pPr/>
              <a:t>20-Oct-20</a:t>
            </a:fld>
            <a:endParaRPr lang="en-US" sz="36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0" grpId="0" animBg="1"/>
      <p:bldP spid="13" grpId="0" animBg="1"/>
      <p:bldP spid="1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794069" y="2690948"/>
            <a:ext cx="1554479" cy="1515292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22127" y="1889759"/>
            <a:ext cx="1554479" cy="1515292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57303" y="3431177"/>
            <a:ext cx="1554479" cy="1515292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35189" y="3418113"/>
            <a:ext cx="1554479" cy="1515292"/>
          </a:xfrm>
          <a:prstGeom prst="ellipse">
            <a:avLst/>
          </a:prstGeom>
          <a:blipFill>
            <a:blip r:embed="rId17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37463" y="1158240"/>
            <a:ext cx="1554479" cy="1515292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28903" y="4201885"/>
            <a:ext cx="1554479" cy="1515292"/>
          </a:xfrm>
          <a:prstGeom prst="ellipse">
            <a:avLst/>
          </a:prstGeom>
          <a:blipFill>
            <a:blip r:embed="rId19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05052" y="1942010"/>
            <a:ext cx="1554479" cy="1515292"/>
          </a:xfrm>
          <a:prstGeom prst="ellipse">
            <a:avLst/>
          </a:prstGeom>
          <a:blipFill>
            <a:blip r:embed="rId20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79715" y="890340"/>
            <a:ext cx="33832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কতগুলো</a:t>
            </a:r>
            <a:r>
              <a:rPr lang="en-US" sz="2000" b="1" cap="none" spc="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cap="none" spc="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2000" b="1" cap="none" spc="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cap="none" spc="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দেখি</a:t>
            </a:r>
            <a:endParaRPr lang="en-US" sz="2000" b="1" cap="none" spc="6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6853" y="5617768"/>
            <a:ext cx="79645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3600" b="1" dirty="0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বুঝতে</a:t>
            </a:r>
            <a:r>
              <a:rPr lang="en-US" sz="3600" b="1" dirty="0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পারছো</a:t>
            </a:r>
            <a:r>
              <a:rPr lang="en-US" sz="3600" b="1" dirty="0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</a:t>
            </a:r>
            <a:r>
              <a:rPr lang="en-US" sz="3600" b="1" dirty="0" err="1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ছবিগুলো</a:t>
            </a:r>
            <a:r>
              <a:rPr lang="en-US" sz="3600" b="1" dirty="0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দেখে</a:t>
            </a:r>
            <a:r>
              <a:rPr lang="en-US" sz="3600" b="1" dirty="0" smtClean="0">
                <a:ln w="1905"/>
                <a:gradFill>
                  <a:gsLst>
                    <a:gs pos="18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3600" b="1" dirty="0">
              <a:ln w="1905"/>
              <a:gradFill>
                <a:gsLst>
                  <a:gs pos="1800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2" name="Straight Arrow Connector 18"/>
          <p:cNvCxnSpPr>
            <a:cxnSpLocks noChangeArrowheads="1" noChangeShapeType="1"/>
          </p:cNvCxnSpPr>
          <p:nvPr>
            <p:custDataLst>
              <p:tags r:id="rId1"/>
            </p:custDataLst>
          </p:nvPr>
        </p:nvCxnSpPr>
        <p:spPr bwMode="auto">
          <a:xfrm>
            <a:off x="6138534" y="1374155"/>
            <a:ext cx="2521372" cy="10892"/>
          </a:xfrm>
          <a:prstGeom prst="straightConnector1">
            <a:avLst/>
          </a:prstGeom>
          <a:noFill/>
          <a:ln w="38100" cap="flat" algn="ctr">
            <a:solidFill>
              <a:srgbClr val="5B9BD5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23" name="Rectangle 22"/>
          <p:cNvSpPr/>
          <p:nvPr>
            <p:custDataLst>
              <p:tags r:id="rId2"/>
            </p:custDataLst>
          </p:nvPr>
        </p:nvSpPr>
        <p:spPr>
          <a:xfrm>
            <a:off x="8617137" y="1181847"/>
            <a:ext cx="1805302" cy="43088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fontAlgn="auto"/>
            <a:r>
              <a:rPr lang="en-US" sz="2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পরিবার</a:t>
            </a:r>
            <a:endParaRPr lang="en-US" sz="2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>
            <p:custDataLst>
              <p:tags r:id="rId3"/>
            </p:custDataLst>
          </p:nvPr>
        </p:nvSpPr>
        <p:spPr>
          <a:xfrm>
            <a:off x="9048173" y="2477247"/>
            <a:ext cx="1752404" cy="4308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fontAlgn="auto"/>
            <a:r>
              <a:rPr lang="en-US" sz="2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যৌথ</a:t>
            </a:r>
            <a:r>
              <a:rPr lang="en-US" sz="2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পরিবার</a:t>
            </a:r>
            <a:endParaRPr lang="en-US" sz="2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>
            <p:custDataLst>
              <p:tags r:id="rId4"/>
            </p:custDataLst>
          </p:nvPr>
        </p:nvSpPr>
        <p:spPr>
          <a:xfrm>
            <a:off x="8823082" y="4081143"/>
            <a:ext cx="2465740" cy="4308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fontAlgn="auto"/>
            <a:r>
              <a:rPr lang="en-US" sz="22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পিতৃতান্তিক</a:t>
            </a:r>
            <a:r>
              <a:rPr lang="en-US" sz="2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পরিবার</a:t>
            </a:r>
            <a:endParaRPr lang="en-US" sz="2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>
            <p:custDataLst>
              <p:tags r:id="rId5"/>
            </p:custDataLst>
          </p:nvPr>
        </p:nvSpPr>
        <p:spPr>
          <a:xfrm>
            <a:off x="1114409" y="5005294"/>
            <a:ext cx="2486578" cy="4308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fontAlgn="auto"/>
            <a:r>
              <a:rPr lang="en-US" sz="2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মাতৃতান্তিক</a:t>
            </a:r>
            <a:r>
              <a:rPr lang="en-US" sz="2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পরিবার</a:t>
            </a:r>
            <a:endParaRPr lang="en-US" sz="2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>
            <p:custDataLst>
              <p:tags r:id="rId6"/>
            </p:custDataLst>
          </p:nvPr>
        </p:nvSpPr>
        <p:spPr>
          <a:xfrm>
            <a:off x="605119" y="4176059"/>
            <a:ext cx="2422128" cy="40011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fontAlgn="auto"/>
            <a:r>
              <a:rPr lang="en-US" sz="2000" b="1" dirty="0" err="1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বহুপত্নিক</a:t>
            </a:r>
            <a:r>
              <a:rPr lang="en-US" sz="20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পরিবার</a:t>
            </a:r>
            <a:endParaRPr lang="en-US" sz="2000" b="1" dirty="0">
              <a:ln w="12700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>
            <p:custDataLst>
              <p:tags r:id="rId7"/>
            </p:custDataLst>
          </p:nvPr>
        </p:nvSpPr>
        <p:spPr>
          <a:xfrm>
            <a:off x="863397" y="2481730"/>
            <a:ext cx="1959191" cy="4308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fontAlgn="auto"/>
            <a:r>
              <a:rPr lang="en-US" sz="2200" b="1" dirty="0" err="1" smtClean="0">
                <a:ln w="12700">
                  <a:solidFill>
                    <a:srgbClr val="DB5B9E"/>
                  </a:solidFill>
                  <a:prstDash val="solid"/>
                </a:ln>
                <a:solidFill>
                  <a:srgbClr val="DB5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বহুপতিপরিবার</a:t>
            </a:r>
            <a:endParaRPr lang="en-US" sz="2200" b="1" dirty="0">
              <a:ln w="12700">
                <a:solidFill>
                  <a:srgbClr val="DB5B9E"/>
                </a:solidFill>
                <a:prstDash val="solid"/>
              </a:ln>
              <a:solidFill>
                <a:srgbClr val="DB5B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Straight Arrow Connector 18"/>
          <p:cNvCxnSpPr>
            <a:cxnSpLocks noChangeArrowheads="1"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7805530" y="2730143"/>
            <a:ext cx="1232064" cy="26310"/>
          </a:xfrm>
          <a:prstGeom prst="straightConnector1">
            <a:avLst/>
          </a:prstGeom>
          <a:noFill/>
          <a:ln w="38100" cap="flat" algn="ctr">
            <a:solidFill>
              <a:srgbClr val="5B9BD5"/>
            </a:solidFill>
            <a:prstDash val="sysDot"/>
            <a:round/>
            <a:headEnd type="none" w="med" len="med"/>
            <a:tailEnd type="arrow" w="med" len="med"/>
          </a:ln>
        </p:spPr>
      </p:cxnSp>
      <p:cxnSp>
        <p:nvCxnSpPr>
          <p:cNvPr id="48" name="Straight Arrow Connector 18"/>
          <p:cNvCxnSpPr>
            <a:cxnSpLocks noChangeArrowheads="1" noChangeShapeType="1"/>
          </p:cNvCxnSpPr>
          <p:nvPr>
            <p:custDataLst>
              <p:tags r:id="rId9"/>
            </p:custDataLst>
          </p:nvPr>
        </p:nvCxnSpPr>
        <p:spPr bwMode="auto">
          <a:xfrm flipV="1">
            <a:off x="7871793" y="4333655"/>
            <a:ext cx="874255" cy="13058"/>
          </a:xfrm>
          <a:prstGeom prst="straightConnector1">
            <a:avLst/>
          </a:prstGeom>
          <a:noFill/>
          <a:ln w="38100" cap="flat" algn="ctr">
            <a:solidFill>
              <a:srgbClr val="5B9BD5"/>
            </a:solidFill>
            <a:prstDash val="sysDot"/>
            <a:round/>
            <a:headEnd type="none" w="med" len="med"/>
            <a:tailEnd type="arrow" w="med" len="med"/>
          </a:ln>
        </p:spPr>
      </p:cxnSp>
      <p:cxnSp>
        <p:nvCxnSpPr>
          <p:cNvPr id="53" name="Straight Arrow Connector 18"/>
          <p:cNvCxnSpPr>
            <a:cxnSpLocks noChangeArrowheads="1" noChangeShapeType="1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3617459" y="5221357"/>
            <a:ext cx="1219585" cy="26698"/>
          </a:xfrm>
          <a:prstGeom prst="straightConnector1">
            <a:avLst/>
          </a:prstGeom>
          <a:noFill/>
          <a:ln w="38100" cap="flat" algn="ctr">
            <a:solidFill>
              <a:srgbClr val="5B9BD5"/>
            </a:solidFill>
            <a:prstDash val="sysDot"/>
            <a:round/>
            <a:headEnd type="none" w="med" len="med"/>
            <a:tailEnd type="arrow" w="med" len="med"/>
          </a:ln>
        </p:spPr>
      </p:cxnSp>
      <p:cxnSp>
        <p:nvCxnSpPr>
          <p:cNvPr id="57" name="Straight Arrow Connector 18"/>
          <p:cNvCxnSpPr>
            <a:cxnSpLocks noChangeArrowheads="1" noChangeShapeType="1"/>
          </p:cNvCxnSpPr>
          <p:nvPr>
            <p:custDataLst>
              <p:tags r:id="rId11"/>
            </p:custDataLst>
          </p:nvPr>
        </p:nvCxnSpPr>
        <p:spPr bwMode="auto">
          <a:xfrm rot="10800000">
            <a:off x="3040992" y="4419794"/>
            <a:ext cx="431079" cy="19684"/>
          </a:xfrm>
          <a:prstGeom prst="straightConnector1">
            <a:avLst/>
          </a:prstGeom>
          <a:noFill/>
          <a:ln w="38100" cap="flat" algn="ctr">
            <a:solidFill>
              <a:srgbClr val="5B9BD5"/>
            </a:solidFill>
            <a:prstDash val="sysDot"/>
            <a:round/>
            <a:headEnd type="none" w="med" len="med"/>
            <a:tailEnd type="arrow" w="med" len="med"/>
          </a:ln>
        </p:spPr>
      </p:cxnSp>
      <p:cxnSp>
        <p:nvCxnSpPr>
          <p:cNvPr id="63" name="Straight Arrow Connector 18"/>
          <p:cNvCxnSpPr>
            <a:cxnSpLocks noChangeArrowheads="1" noChangeShapeType="1"/>
          </p:cNvCxnSpPr>
          <p:nvPr>
            <p:custDataLst>
              <p:tags r:id="rId12"/>
            </p:custDataLst>
          </p:nvPr>
        </p:nvCxnSpPr>
        <p:spPr bwMode="auto">
          <a:xfrm rot="10800000">
            <a:off x="2815705" y="2710265"/>
            <a:ext cx="656364" cy="6430"/>
          </a:xfrm>
          <a:prstGeom prst="straightConnector1">
            <a:avLst/>
          </a:prstGeom>
          <a:noFill/>
          <a:ln w="38100" cap="flat" algn="ctr">
            <a:solidFill>
              <a:srgbClr val="5B9BD5"/>
            </a:solidFill>
            <a:prstDash val="sysDot"/>
            <a:round/>
            <a:headEnd type="none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1831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3" grpId="0" animBg="1"/>
      <p:bldP spid="28" grpId="0" animBg="1"/>
      <p:bldP spid="31" grpId="0" animBg="1"/>
      <p:bldP spid="34" grpId="0" animBg="1"/>
      <p:bldP spid="39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6" y="307399"/>
            <a:ext cx="11525637" cy="6220563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CF7C7B-A0B4-405B-A146-E8C0E696E5B7}"/>
              </a:ext>
            </a:extLst>
          </p:cNvPr>
          <p:cNvSpPr/>
          <p:nvPr/>
        </p:nvSpPr>
        <p:spPr>
          <a:xfrm rot="14758862">
            <a:off x="3607520" y="-1373709"/>
            <a:ext cx="6519421" cy="12977616"/>
          </a:xfrm>
          <a:custGeom>
            <a:avLst/>
            <a:gdLst>
              <a:gd name="connsiteX0" fmla="*/ 5561545 w 6519421"/>
              <a:gd name="connsiteY0" fmla="*/ 12911788 h 12911788"/>
              <a:gd name="connsiteX1" fmla="*/ 0 w 6519421"/>
              <a:gd name="connsiteY1" fmla="*/ 10433423 h 12911788"/>
              <a:gd name="connsiteX2" fmla="*/ 4649398 w 6519421"/>
              <a:gd name="connsiteY2" fmla="*/ 0 h 12911788"/>
              <a:gd name="connsiteX3" fmla="*/ 6519421 w 6519421"/>
              <a:gd name="connsiteY3" fmla="*/ 833330 h 12911788"/>
              <a:gd name="connsiteX4" fmla="*/ 6470780 w 6519421"/>
              <a:gd name="connsiteY4" fmla="*/ 885381 h 12911788"/>
              <a:gd name="connsiteX5" fmla="*/ 4338421 w 6519421"/>
              <a:gd name="connsiteY5" fmla="*/ 7704621 h 12911788"/>
              <a:gd name="connsiteX6" fmla="*/ 5554603 w 6519421"/>
              <a:gd name="connsiteY6" fmla="*/ 12899144 h 12911788"/>
              <a:gd name="connsiteX7" fmla="*/ 5561545 w 6519421"/>
              <a:gd name="connsiteY7" fmla="*/ 12911788 h 129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9421" h="12911788">
                <a:moveTo>
                  <a:pt x="5561545" y="12911788"/>
                </a:moveTo>
                <a:lnTo>
                  <a:pt x="0" y="10433423"/>
                </a:lnTo>
                <a:lnTo>
                  <a:pt x="4649398" y="0"/>
                </a:lnTo>
                <a:lnTo>
                  <a:pt x="6519421" y="833330"/>
                </a:lnTo>
                <a:lnTo>
                  <a:pt x="6470780" y="885381"/>
                </a:lnTo>
                <a:cubicBezTo>
                  <a:pt x="5150642" y="2374233"/>
                  <a:pt x="4302216" y="4877805"/>
                  <a:pt x="4338421" y="7704621"/>
                </a:cubicBezTo>
                <a:cubicBezTo>
                  <a:pt x="4363765" y="9683391"/>
                  <a:pt x="4818378" y="11492723"/>
                  <a:pt x="5554603" y="12899144"/>
                </a:cubicBezTo>
                <a:lnTo>
                  <a:pt x="5561545" y="12911788"/>
                </a:lnTo>
                <a:close/>
              </a:path>
            </a:pathLst>
          </a:custGeom>
          <a:gradFill>
            <a:gsLst>
              <a:gs pos="88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A715844-2156-4B75-8AEC-B87D01D2643F}"/>
              </a:ext>
            </a:extLst>
          </p:cNvPr>
          <p:cNvSpPr/>
          <p:nvPr/>
        </p:nvSpPr>
        <p:spPr>
          <a:xfrm>
            <a:off x="3071182" y="371057"/>
            <a:ext cx="8393868" cy="4103098"/>
          </a:xfrm>
          <a:custGeom>
            <a:avLst/>
            <a:gdLst>
              <a:gd name="connsiteX0" fmla="*/ 8219678 w 8393868"/>
              <a:gd name="connsiteY0" fmla="*/ 0 h 4103098"/>
              <a:gd name="connsiteX1" fmla="*/ 8393868 w 8393868"/>
              <a:gd name="connsiteY1" fmla="*/ 0 h 4103098"/>
              <a:gd name="connsiteX2" fmla="*/ 8318914 w 8393868"/>
              <a:gd name="connsiteY2" fmla="*/ 87463 h 4103098"/>
              <a:gd name="connsiteX3" fmla="*/ 4570112 w 8393868"/>
              <a:gd name="connsiteY3" fmla="*/ 2854134 h 4103098"/>
              <a:gd name="connsiteX4" fmla="*/ 339680 w 8393868"/>
              <a:gd name="connsiteY4" fmla="*/ 4053849 h 4103098"/>
              <a:gd name="connsiteX5" fmla="*/ 211750 w 8393868"/>
              <a:gd name="connsiteY5" fmla="*/ 4061688 h 4103098"/>
              <a:gd name="connsiteX6" fmla="*/ 210439 w 8393868"/>
              <a:gd name="connsiteY6" fmla="*/ 4063805 h 4103098"/>
              <a:gd name="connsiteX7" fmla="*/ 123272 w 8393868"/>
              <a:gd name="connsiteY7" fmla="*/ 4103098 h 4103098"/>
              <a:gd name="connsiteX8" fmla="*/ 0 w 8393868"/>
              <a:gd name="connsiteY8" fmla="*/ 3968943 h 4103098"/>
              <a:gd name="connsiteX9" fmla="*/ 123272 w 8393868"/>
              <a:gd name="connsiteY9" fmla="*/ 3834788 h 4103098"/>
              <a:gd name="connsiteX10" fmla="*/ 236857 w 8393868"/>
              <a:gd name="connsiteY10" fmla="*/ 3916724 h 4103098"/>
              <a:gd name="connsiteX11" fmla="*/ 238708 w 8393868"/>
              <a:gd name="connsiteY11" fmla="*/ 3926703 h 4103098"/>
              <a:gd name="connsiteX12" fmla="*/ 352805 w 8393868"/>
              <a:gd name="connsiteY12" fmla="*/ 3918758 h 4103098"/>
              <a:gd name="connsiteX13" fmla="*/ 4507922 w 8393868"/>
              <a:gd name="connsiteY13" fmla="*/ 2725453 h 4103098"/>
              <a:gd name="connsiteX14" fmla="*/ 8204014 w 8393868"/>
              <a:gd name="connsiteY14" fmla="*/ 17952 h 41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93868" h="4103098">
                <a:moveTo>
                  <a:pt x="8219678" y="0"/>
                </a:moveTo>
                <a:lnTo>
                  <a:pt x="8393868" y="0"/>
                </a:lnTo>
                <a:lnTo>
                  <a:pt x="8318914" y="87463"/>
                </a:lnTo>
                <a:cubicBezTo>
                  <a:pt x="7378200" y="1144978"/>
                  <a:pt x="6097333" y="2116038"/>
                  <a:pt x="4570112" y="2854134"/>
                </a:cubicBezTo>
                <a:cubicBezTo>
                  <a:pt x="3138343" y="3546099"/>
                  <a:pt x="1680661" y="3941189"/>
                  <a:pt x="339680" y="4053849"/>
                </a:cubicBezTo>
                <a:lnTo>
                  <a:pt x="211750" y="4061688"/>
                </a:lnTo>
                <a:lnTo>
                  <a:pt x="210439" y="4063805"/>
                </a:lnTo>
                <a:cubicBezTo>
                  <a:pt x="188131" y="4088082"/>
                  <a:pt x="157313" y="4103098"/>
                  <a:pt x="123272" y="4103098"/>
                </a:cubicBezTo>
                <a:cubicBezTo>
                  <a:pt x="55191" y="4103098"/>
                  <a:pt x="0" y="4043035"/>
                  <a:pt x="0" y="3968943"/>
                </a:cubicBezTo>
                <a:cubicBezTo>
                  <a:pt x="0" y="3894851"/>
                  <a:pt x="55191" y="3834788"/>
                  <a:pt x="123272" y="3834788"/>
                </a:cubicBezTo>
                <a:cubicBezTo>
                  <a:pt x="174333" y="3834788"/>
                  <a:pt x="218143" y="3868574"/>
                  <a:pt x="236857" y="3916724"/>
                </a:cubicBezTo>
                <a:lnTo>
                  <a:pt x="238708" y="3926703"/>
                </a:lnTo>
                <a:lnTo>
                  <a:pt x="352805" y="3918758"/>
                </a:lnTo>
                <a:cubicBezTo>
                  <a:pt x="1674270" y="3797412"/>
                  <a:pt x="3104639" y="3403651"/>
                  <a:pt x="4507922" y="2725453"/>
                </a:cubicBezTo>
                <a:cubicBezTo>
                  <a:pt x="6004758" y="2002043"/>
                  <a:pt x="7267158" y="1053414"/>
                  <a:pt x="8204014" y="17952"/>
                </a:cubicBezTo>
                <a:close/>
              </a:path>
            </a:pathLst>
          </a:custGeom>
          <a:gradFill>
            <a:gsLst>
              <a:gs pos="6000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F2287A7-AF32-4D55-B999-F2115EC1A8FD}"/>
              </a:ext>
            </a:extLst>
          </p:cNvPr>
          <p:cNvSpPr/>
          <p:nvPr/>
        </p:nvSpPr>
        <p:spPr>
          <a:xfrm>
            <a:off x="5334949" y="371058"/>
            <a:ext cx="5793918" cy="3393257"/>
          </a:xfrm>
          <a:custGeom>
            <a:avLst/>
            <a:gdLst>
              <a:gd name="connsiteX0" fmla="*/ 5612146 w 5793918"/>
              <a:gd name="connsiteY0" fmla="*/ 0 h 3393257"/>
              <a:gd name="connsiteX1" fmla="*/ 5793918 w 5793918"/>
              <a:gd name="connsiteY1" fmla="*/ 1 h 3393257"/>
              <a:gd name="connsiteX2" fmla="*/ 5775256 w 5793918"/>
              <a:gd name="connsiteY2" fmla="*/ 20457 h 3393257"/>
              <a:gd name="connsiteX3" fmla="*/ 1942549 w 5793918"/>
              <a:gd name="connsiteY3" fmla="*/ 2669668 h 3393257"/>
              <a:gd name="connsiteX4" fmla="*/ 562144 w 5793918"/>
              <a:gd name="connsiteY4" fmla="*/ 3195674 h 3393257"/>
              <a:gd name="connsiteX5" fmla="*/ 240561 w 5793918"/>
              <a:gd name="connsiteY5" fmla="*/ 3291354 h 3393257"/>
              <a:gd name="connsiteX6" fmla="*/ 236857 w 5793918"/>
              <a:gd name="connsiteY6" fmla="*/ 3311321 h 3393257"/>
              <a:gd name="connsiteX7" fmla="*/ 123272 w 5793918"/>
              <a:gd name="connsiteY7" fmla="*/ 3393257 h 3393257"/>
              <a:gd name="connsiteX8" fmla="*/ 0 w 5793918"/>
              <a:gd name="connsiteY8" fmla="*/ 3259102 h 3393257"/>
              <a:gd name="connsiteX9" fmla="*/ 123272 w 5793918"/>
              <a:gd name="connsiteY9" fmla="*/ 3124947 h 3393257"/>
              <a:gd name="connsiteX10" fmla="*/ 171255 w 5793918"/>
              <a:gd name="connsiteY10" fmla="*/ 3135490 h 3393257"/>
              <a:gd name="connsiteX11" fmla="*/ 200860 w 5793918"/>
              <a:gd name="connsiteY11" fmla="*/ 3157211 h 3393257"/>
              <a:gd name="connsiteX12" fmla="*/ 531094 w 5793918"/>
              <a:gd name="connsiteY12" fmla="*/ 3058058 h 3393257"/>
              <a:gd name="connsiteX13" fmla="*/ 1885011 w 5793918"/>
              <a:gd name="connsiteY13" fmla="*/ 2540548 h 3393257"/>
              <a:gd name="connsiteX14" fmla="*/ 5414989 w 5793918"/>
              <a:gd name="connsiteY14" fmla="*/ 197668 h 33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93918" h="3393257">
                <a:moveTo>
                  <a:pt x="5612146" y="0"/>
                </a:moveTo>
                <a:lnTo>
                  <a:pt x="5793918" y="1"/>
                </a:lnTo>
                <a:lnTo>
                  <a:pt x="5775256" y="20457"/>
                </a:lnTo>
                <a:cubicBezTo>
                  <a:pt x="4802235" y="1048323"/>
                  <a:pt x="3491901" y="1979237"/>
                  <a:pt x="1942549" y="2669668"/>
                </a:cubicBezTo>
                <a:cubicBezTo>
                  <a:pt x="1482585" y="2874640"/>
                  <a:pt x="1020946" y="3049776"/>
                  <a:pt x="562144" y="3195674"/>
                </a:cubicBezTo>
                <a:lnTo>
                  <a:pt x="240561" y="3291354"/>
                </a:lnTo>
                <a:lnTo>
                  <a:pt x="236857" y="3311321"/>
                </a:lnTo>
                <a:cubicBezTo>
                  <a:pt x="218143" y="3359472"/>
                  <a:pt x="174333" y="3393257"/>
                  <a:pt x="123272" y="3393257"/>
                </a:cubicBezTo>
                <a:cubicBezTo>
                  <a:pt x="55191" y="3393257"/>
                  <a:pt x="0" y="3333194"/>
                  <a:pt x="0" y="3259102"/>
                </a:cubicBezTo>
                <a:cubicBezTo>
                  <a:pt x="0" y="3185010"/>
                  <a:pt x="55191" y="3124947"/>
                  <a:pt x="123272" y="3124947"/>
                </a:cubicBezTo>
                <a:cubicBezTo>
                  <a:pt x="140293" y="3124947"/>
                  <a:pt x="156507" y="3128701"/>
                  <a:pt x="171255" y="3135490"/>
                </a:cubicBezTo>
                <a:lnTo>
                  <a:pt x="200860" y="3157211"/>
                </a:lnTo>
                <a:lnTo>
                  <a:pt x="531094" y="3058058"/>
                </a:lnTo>
                <a:cubicBezTo>
                  <a:pt x="981358" y="2913817"/>
                  <a:pt x="1434099" y="2741486"/>
                  <a:pt x="1885011" y="2540548"/>
                </a:cubicBezTo>
                <a:cubicBezTo>
                  <a:pt x="3277300" y="1920109"/>
                  <a:pt x="4478450" y="1104337"/>
                  <a:pt x="5414989" y="197668"/>
                </a:cubicBezTo>
                <a:close/>
              </a:path>
            </a:pathLst>
          </a:custGeom>
          <a:solidFill>
            <a:srgbClr val="FCF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D16AED6-DF06-4783-8ADB-A0CFC057F4C8}"/>
              </a:ext>
            </a:extLst>
          </p:cNvPr>
          <p:cNvSpPr/>
          <p:nvPr/>
        </p:nvSpPr>
        <p:spPr>
          <a:xfrm>
            <a:off x="374627" y="3040880"/>
            <a:ext cx="8700290" cy="2156710"/>
          </a:xfrm>
          <a:custGeom>
            <a:avLst/>
            <a:gdLst>
              <a:gd name="connsiteX0" fmla="*/ 8577018 w 8700290"/>
              <a:gd name="connsiteY0" fmla="*/ 0 h 2156710"/>
              <a:gd name="connsiteX1" fmla="*/ 8700290 w 8700290"/>
              <a:gd name="connsiteY1" fmla="*/ 134155 h 2156710"/>
              <a:gd name="connsiteX2" fmla="*/ 8577018 w 8700290"/>
              <a:gd name="connsiteY2" fmla="*/ 268310 h 2156710"/>
              <a:gd name="connsiteX3" fmla="*/ 8534258 w 8700290"/>
              <a:gd name="connsiteY3" fmla="*/ 258915 h 2156710"/>
              <a:gd name="connsiteX4" fmla="*/ 8534258 w 8700290"/>
              <a:gd name="connsiteY4" fmla="*/ 281063 h 2156710"/>
              <a:gd name="connsiteX5" fmla="*/ 8447725 w 8700290"/>
              <a:gd name="connsiteY5" fmla="*/ 334731 h 2156710"/>
              <a:gd name="connsiteX6" fmla="*/ 7164063 w 8700290"/>
              <a:gd name="connsiteY6" fmla="*/ 1013165 h 2156710"/>
              <a:gd name="connsiteX7" fmla="*/ 67342 w 8700290"/>
              <a:gd name="connsiteY7" fmla="*/ 1841143 h 2156710"/>
              <a:gd name="connsiteX8" fmla="*/ 0 w 8700290"/>
              <a:gd name="connsiteY8" fmla="*/ 1817900 h 2156710"/>
              <a:gd name="connsiteX9" fmla="*/ 0 w 8700290"/>
              <a:gd name="connsiteY9" fmla="*/ 1710589 h 2156710"/>
              <a:gd name="connsiteX10" fmla="*/ 109659 w 8700290"/>
              <a:gd name="connsiteY10" fmla="*/ 1746076 h 2156710"/>
              <a:gd name="connsiteX11" fmla="*/ 7105424 w 8700290"/>
              <a:gd name="connsiteY11" fmla="*/ 885983 h 2156710"/>
              <a:gd name="connsiteX12" fmla="*/ 8279989 w 8700290"/>
              <a:gd name="connsiteY12" fmla="*/ 272380 h 2156710"/>
              <a:gd name="connsiteX13" fmla="*/ 8458753 w 8700290"/>
              <a:gd name="connsiteY13" fmla="*/ 161142 h 2156710"/>
              <a:gd name="connsiteX14" fmla="*/ 8453746 w 8700290"/>
              <a:gd name="connsiteY14" fmla="*/ 134155 h 2156710"/>
              <a:gd name="connsiteX15" fmla="*/ 8577018 w 8700290"/>
              <a:gd name="connsiteY15" fmla="*/ 0 h 215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0290" h="2156710">
                <a:moveTo>
                  <a:pt x="8577018" y="0"/>
                </a:moveTo>
                <a:cubicBezTo>
                  <a:pt x="8645099" y="0"/>
                  <a:pt x="8700290" y="60063"/>
                  <a:pt x="8700290" y="134155"/>
                </a:cubicBezTo>
                <a:cubicBezTo>
                  <a:pt x="8700290" y="208247"/>
                  <a:pt x="8645099" y="268310"/>
                  <a:pt x="8577018" y="268310"/>
                </a:cubicBezTo>
                <a:lnTo>
                  <a:pt x="8534258" y="258915"/>
                </a:lnTo>
                <a:lnTo>
                  <a:pt x="8534258" y="281063"/>
                </a:lnTo>
                <a:lnTo>
                  <a:pt x="8447725" y="334731"/>
                </a:lnTo>
                <a:cubicBezTo>
                  <a:pt x="8042026" y="578676"/>
                  <a:pt x="7613341" y="806019"/>
                  <a:pt x="7164063" y="1013165"/>
                </a:cubicBezTo>
                <a:cubicBezTo>
                  <a:pt x="4596756" y="2196860"/>
                  <a:pt x="1964624" y="2440950"/>
                  <a:pt x="67342" y="1841143"/>
                </a:cubicBezTo>
                <a:lnTo>
                  <a:pt x="0" y="1817900"/>
                </a:lnTo>
                <a:lnTo>
                  <a:pt x="0" y="1710589"/>
                </a:lnTo>
                <a:lnTo>
                  <a:pt x="109659" y="1746076"/>
                </a:lnTo>
                <a:cubicBezTo>
                  <a:pt x="2001769" y="2306059"/>
                  <a:pt x="4588179" y="2046596"/>
                  <a:pt x="7105424" y="885983"/>
                </a:cubicBezTo>
                <a:cubicBezTo>
                  <a:pt x="7514476" y="697384"/>
                  <a:pt x="7906618" y="491943"/>
                  <a:pt x="8279989" y="272380"/>
                </a:cubicBezTo>
                <a:lnTo>
                  <a:pt x="8458753" y="161142"/>
                </a:lnTo>
                <a:lnTo>
                  <a:pt x="8453746" y="134155"/>
                </a:lnTo>
                <a:cubicBezTo>
                  <a:pt x="8453746" y="60063"/>
                  <a:pt x="8508937" y="0"/>
                  <a:pt x="8577018" y="0"/>
                </a:cubicBezTo>
                <a:close/>
              </a:path>
            </a:pathLst>
          </a:custGeom>
          <a:gradFill>
            <a:gsLst>
              <a:gs pos="1200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8C2CC8-586E-439D-B01B-E60E5C7D0658}"/>
              </a:ext>
            </a:extLst>
          </p:cNvPr>
          <p:cNvSpPr txBox="1"/>
          <p:nvPr/>
        </p:nvSpPr>
        <p:spPr>
          <a:xfrm>
            <a:off x="2423631" y="578774"/>
            <a:ext cx="6502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bg1"/>
                </a:solidFill>
              </a:rPr>
              <a:t>  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72A1B8-2AA8-40B9-90E5-6B031D3E292B}"/>
              </a:ext>
            </a:extLst>
          </p:cNvPr>
          <p:cNvSpPr txBox="1"/>
          <p:nvPr/>
        </p:nvSpPr>
        <p:spPr>
          <a:xfrm>
            <a:off x="6824253" y="4137345"/>
            <a:ext cx="4044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as-IN" sz="6000" b="1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5" grpId="0" animBg="1"/>
      <p:bldP spid="77" grpId="0" animBg="1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054836" y="1430552"/>
            <a:ext cx="9242631" cy="87712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345099" y="1036981"/>
            <a:ext cx="4050588" cy="4758907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BD0C86-35A2-4C51-897A-615ED347360E}"/>
              </a:ext>
            </a:extLst>
          </p:cNvPr>
          <p:cNvSpPr/>
          <p:nvPr/>
        </p:nvSpPr>
        <p:spPr>
          <a:xfrm>
            <a:off x="1885126" y="1409324"/>
            <a:ext cx="917718" cy="95464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0DC8E-0EEA-4661-9CB5-306CC6109BB8}"/>
              </a:ext>
            </a:extLst>
          </p:cNvPr>
          <p:cNvSpPr/>
          <p:nvPr/>
        </p:nvSpPr>
        <p:spPr>
          <a:xfrm>
            <a:off x="2570454" y="2892531"/>
            <a:ext cx="8727013" cy="87712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7123B9-8812-4456-99FA-BD370DA2CF82}"/>
              </a:ext>
            </a:extLst>
          </p:cNvPr>
          <p:cNvSpPr/>
          <p:nvPr/>
        </p:nvSpPr>
        <p:spPr>
          <a:xfrm>
            <a:off x="2220499" y="2867672"/>
            <a:ext cx="954233" cy="954641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8C6BE-1D54-4CA1-AFDE-3B4F4FF43971}"/>
              </a:ext>
            </a:extLst>
          </p:cNvPr>
          <p:cNvSpPr/>
          <p:nvPr/>
        </p:nvSpPr>
        <p:spPr>
          <a:xfrm>
            <a:off x="7570695" y="672353"/>
            <a:ext cx="339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5400" b="1" spc="600" dirty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A603AB">
                        <a:alpha val="98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400" b="1" spc="600" dirty="0">
              <a:ln w="12700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0">
                    <a:srgbClr val="A603AB">
                      <a:alpha val="98000"/>
                    </a:srgbClr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000000">
            <a:off x="-26508" y="1109868"/>
            <a:ext cx="371061" cy="4638260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AC37CF4-81F8-41D2-9D96-A6FC812C2A90}"/>
              </a:ext>
            </a:extLst>
          </p:cNvPr>
          <p:cNvSpPr/>
          <p:nvPr/>
        </p:nvSpPr>
        <p:spPr>
          <a:xfrm>
            <a:off x="-125898" y="3183834"/>
            <a:ext cx="569843" cy="49033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280" y="6485710"/>
            <a:ext cx="11556669" cy="457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704778" y="4272364"/>
            <a:ext cx="8657988" cy="87712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CB57F5-462D-4D2F-BFBF-30F0904C017D}"/>
              </a:ext>
            </a:extLst>
          </p:cNvPr>
          <p:cNvSpPr/>
          <p:nvPr/>
        </p:nvSpPr>
        <p:spPr>
          <a:xfrm>
            <a:off x="2022393" y="4201560"/>
            <a:ext cx="917718" cy="963891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87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4" grpId="0" animBg="1"/>
      <p:bldP spid="15" grpId="0" animBg="1"/>
      <p:bldP spid="5" grpId="0" animBg="1"/>
      <p:bldP spid="19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20962080_2817202288556767_21221235699020155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03" y="2119375"/>
            <a:ext cx="6901271" cy="3484591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>
          <a:xfrm>
            <a:off x="1283234" y="1622100"/>
            <a:ext cx="1188720" cy="457200"/>
          </a:xfrm>
          <a:prstGeom prst="wedgeRectCallout">
            <a:avLst>
              <a:gd name="adj1" fmla="val 139542"/>
              <a:gd name="adj2" fmla="val 186198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পিতা</a:t>
            </a:r>
            <a:endParaRPr lang="en-US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9527690" y="1592003"/>
            <a:ext cx="1188720" cy="457200"/>
          </a:xfrm>
          <a:prstGeom prst="wedgeRectCallout">
            <a:avLst>
              <a:gd name="adj1" fmla="val -142811"/>
              <a:gd name="adj2" fmla="val 23678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মাতা</a:t>
            </a:r>
            <a:endParaRPr lang="en-US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9727474" y="3143794"/>
            <a:ext cx="1188720" cy="457200"/>
          </a:xfrm>
          <a:prstGeom prst="wedgeRectCallout">
            <a:avLst>
              <a:gd name="adj1" fmla="val -290064"/>
              <a:gd name="adj2" fmla="val 13929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ছেলে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08068" y="903404"/>
            <a:ext cx="753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ছবিটা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পর্যবেক্ষণ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109190" y="3605605"/>
            <a:ext cx="1306286" cy="487680"/>
          </a:xfrm>
          <a:prstGeom prst="wedgeRectCallout">
            <a:avLst>
              <a:gd name="adj1" fmla="val 263783"/>
              <a:gd name="adj2" fmla="val -83214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মেয়ে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2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7" grpId="0" animBg="1"/>
      <p:bldP spid="14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ular Callout 24"/>
          <p:cNvSpPr/>
          <p:nvPr/>
        </p:nvSpPr>
        <p:spPr>
          <a:xfrm>
            <a:off x="5800635" y="899435"/>
            <a:ext cx="4217473" cy="781447"/>
          </a:xfrm>
          <a:prstGeom prst="wedgeRoundRectCallout">
            <a:avLst>
              <a:gd name="adj1" fmla="val -33783"/>
              <a:gd name="adj2" fmla="val 15284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একক কা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486" y="2478764"/>
            <a:ext cx="4084370" cy="2720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5879" y="5322491"/>
            <a:ext cx="92407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পরিবার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বলতে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কী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বুঝায়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400" b="1" cap="none" spc="0" dirty="0">
              <a:ln w="11430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7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le:Blackboard.png - Global Informality Projec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" b="8955"/>
          <a:stretch/>
        </p:blipFill>
        <p:spPr bwMode="auto">
          <a:xfrm>
            <a:off x="2689261" y="1354575"/>
            <a:ext cx="8042229" cy="45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94311" y="638493"/>
            <a:ext cx="439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6A30C-9D7F-433C-8A2B-6A63636C76C3}"/>
              </a:ext>
            </a:extLst>
          </p:cNvPr>
          <p:cNvSpPr txBox="1"/>
          <p:nvPr/>
        </p:nvSpPr>
        <p:spPr>
          <a:xfrm>
            <a:off x="3206083" y="1460050"/>
            <a:ext cx="75393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মা-বাবা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ভাই-বোন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C4943-4E66-434D-9E6C-8A4F15967B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100" y="1007852"/>
            <a:ext cx="2698586" cy="2411862"/>
          </a:xfrm>
          <a:prstGeom prst="rect">
            <a:avLst/>
          </a:prstGeom>
        </p:spPr>
      </p:pic>
      <p:pic>
        <p:nvPicPr>
          <p:cNvPr id="9" name="Picture 2" descr="Teacher PNG">
            <a:extLst>
              <a:ext uri="{FF2B5EF4-FFF2-40B4-BE49-F238E27FC236}">
                <a16:creationId xmlns:a16="http://schemas.microsoft.com/office/drawing/2014/main" id="{E3E8CCB0-EF0A-4443-80D4-429189925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09"/>
          <a:stretch/>
        </p:blipFill>
        <p:spPr bwMode="auto">
          <a:xfrm flipH="1">
            <a:off x="377157" y="1669774"/>
            <a:ext cx="2339539" cy="48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0926 L -0.03555 -0.00903 C -0.03555 -0.00325 -0.03555 0.00277 -0.03516 0.00879 C -0.03477 0.01111 -0.03398 0.01273 -0.03333 0.01458 C -0.03073 0.02152 -0.03073 0.0206 -0.02721 0.02453 C -0.02604 0.02407 -0.02461 0.02453 -0.02383 0.02268 C -0.02266 0.02013 -0.02266 0.01597 -0.02227 0.01273 C -0.02161 0.01041 -0.02096 0.00879 -0.02057 0.00671 C -0.01979 0.00393 -0.01888 -0.00463 -0.01862 -0.00718 C -0.01823 -0.00533 -0.01719 -0.00371 -0.01693 -0.00139 C -0.0168 0.00069 -0.01758 0.00277 -0.01784 0.00462 C -0.01849 0.0081 -0.01901 0.01134 -0.01953 0.01458 C -0.01992 0.01736 -0.02005 0.0199 -0.02057 0.02268 C -0.02096 0.02662 -0.02148 0.03055 -0.02227 0.03449 C -0.02253 0.03657 -0.02227 0.03935 -0.02292 0.0405 L -0.02552 0.04444 C -0.02708 0.04398 -0.02865 0.04444 -0.02982 0.04259 C -0.03073 0.04143 -0.0306 0.03865 -0.03073 0.03657 C -0.03138 0.0287 -0.03177 0.0206 -0.03242 0.01273 L -0.03333 0.00277 C -0.03307 -0.00602 -0.03438 -0.01575 -0.03242 -0.02315 C -0.03125 -0.02778 -0.02773 -0.02547 -0.02552 -0.02709 L -0.02292 -0.02917 C -0.01823 -0.02848 -0.01315 -0.02894 -0.00833 -0.02709 C -0.00521 -0.02616 -0.00521 -0.022 -0.00664 -0.01713 C -0.00742 -0.01482 -0.00833 -0.0132 -0.00938 -0.01135 C -0.0099 -0.00811 -0.01133 4.81481E-6 -0.01263 0.00277 C -0.01341 0.00439 -0.01445 0.00532 -0.01523 0.00671 C -0.01406 0.0081 -0.01289 0.01041 -0.01185 0.01064 C 0.00768 0.01597 0.00417 -0.00116 0.00703 0.01875 C 0.00625 0.03194 0.00755 0.03564 0.00117 0.0405 L -0.00404 0.04444 C -0.00547 0.04398 -0.00755 0.0456 -0.00833 0.04259 C -0.00938 0.03912 -0.00755 0.03472 -0.00742 0.03055 C -0.00716 0.01666 -0.00729 0.00277 -0.00664 -0.01135 C -0.00651 -0.01343 -0.00625 -0.01551 -0.00586 -0.01713 C -0.00508 -0.01899 -0.00404 -0.01991 -0.00313 -0.0213 C 0.00208 -0.01968 0.00404 -0.02292 0.00625 -0.01135 C 0.00716 -0.00625 0.00794 0.00462 0.00794 0.00486 C 0.00768 0.02407 0.0069 0.04328 0.00703 0.06273 C 0.00716 0.0662 0.00846 0.05601 0.00885 0.05254 C 0.0095 0.04722 0.0095 0.04189 0.00977 0.03657 C 0.01107 0.01597 0.01055 0.02083 0.01224 0.00879 C 0.01263 0.00416 0.01341 -0.01227 0.01406 -0.01713 C 0.01471 -0.02362 0.01536 -0.02454 0.01654 -0.03125 C 0.01758 -0.03681 0.01706 -0.03843 0.01914 -0.04306 C 0.01992 -0.04491 0.02083 -0.04584 0.02174 -0.047 C 0.0276 -0.04375 0.02643 -0.04723 0.02435 -0.02524 C 0.02409 -0.02223 0.02318 -0.01991 0.02266 -0.01713 C 0.02227 -0.01528 0.022 -0.0132 0.02174 -0.01135 C 0.02135 -0.00788 0.02109 -0.00463 0.02083 -0.00139 C 0.01953 0.01041 0.0194 0.00115 0.01823 0.0206 L 0.01745 0.03657 C 0.01589 0.02245 0.01654 0.03055 0.01745 0.00879 C 0.01771 0.00347 0.01719 -0.00255 0.01823 -0.00718 C 0.01875 -0.00996 0.0207 -0.01019 0.02174 -0.01135 C 0.02474 -0.01413 0.02682 -0.01413 0.03034 -0.01528 C 0.03177 -0.01459 0.03359 -0.01575 0.03464 -0.0132 C 0.03529 -0.01181 0.03385 -0.00926 0.03385 -0.00718 C 0.03385 0.0081 0.03307 0.00555 0.03724 0.00879 C 0.04049 0.0081 0.04375 0.00925 0.04661 0.00671 C 0.04779 0.00555 0.04779 0.00138 0.04844 -0.00139 C 0.04922 -0.0051 0.04948 -0.00926 0.05013 -0.0132 L 0.05104 -0.01922 C 0.05013 -0.02061 0.04935 -0.02315 0.04844 -0.02315 C 0.04466 -0.02385 0.04075 -0.02454 0.03724 -0.0213 C 0.03529 -0.01945 0.03503 -0.0132 0.03385 -0.00926 L 0.03125 -0.00139 C 0.02943 0.01666 0.03021 0.00949 0.02865 0.0206 L 0.03385 0.0287 C 0.03464 0.02986 0.03542 0.03148 0.03633 0.03263 C 0.03841 0.03495 0.04062 0.03703 0.04258 0.0405 C 0.04479 0.04513 0.04557 0.04861 0.04753 0.05462 C 0.05143 0.0412 0.04779 0.05578 0.05013 0.0287 C 0.05052 0.0243 0.0526 0.01481 0.05365 0.01064 C 0.05417 0.00393 0.05456 -0.0007 0.05534 -0.00718 C 0.0556 -0.00926 0.05573 -0.01158 0.05612 -0.0132 C 0.0569 -0.01551 0.05781 -0.01713 0.05872 -0.01922 C 0.06081 -0.01852 0.06289 -0.01922 0.06471 -0.01713 C 0.06562 -0.01621 0.06523 -0.0132 0.06562 -0.01135 C 0.06628 -0.00903 0.06667 -0.00718 0.06732 -0.00533 C 0.06706 0.00277 0.06875 0.01226 0.06654 0.01875 C 0.06536 0.02245 0.0612 0.02083 0.06042 0.01666 C 0.05911 0.01041 0.06159 0.00347 0.06224 -0.00325 C 0.06302 -0.00139 0.0638 0.00092 0.06471 0.00277 C 0.06562 0.00416 0.06654 0.00486 0.06732 0.00671 C 0.06875 0.01018 0.07083 0.01875 0.07083 0.01898 C 0.07096 0.01597 0.07135 0.01342 0.07161 0.01064 C 0.07214 0.00555 0.07214 -0.00209 0.07331 -0.00718 C 0.07383 -0.0095 0.07461 -0.01135 0.07513 -0.0132 C 0.07526 -0.01528 0.07526 -0.01783 0.07591 -0.01922 C 0.0776 -0.02315 0.07956 -0.02061 0.08112 -0.01922 C 0.08411 -0.00834 0.08242 -0.01667 0.08359 0.00277 C 0.08385 0.00601 0.0845 0.01273 0.0845 0.01296 C 0.08516 0.00671 0.08568 0.00069 0.0862 -0.00533 C 0.08646 -0.00741 0.08672 -0.00926 0.08698 -0.01135 C 0.08828 -0.01575 0.08984 -0.02014 0.09154 -0.02315 C 0.09219 -0.02477 0.0931 -0.02616 0.09414 -0.02709 C 0.09505 -0.02825 0.09648 -0.02871 0.0974 -0.02917 C 0.10039 -0.03056 0.10612 -0.03311 0.10612 -0.03288 C 0.11706 -0.03056 0.1276 -0.03889 0.11992 -0.0213 C 0.11901 -0.01945 0.11797 -0.01852 0.11732 -0.01713 C 0.11654 -0.01528 0.11628 -0.01274 0.11549 -0.01135 C 0.11406 -0.00811 0.11029 -0.00325 0.11029 -0.00301 C 0.10729 0.0074 0.10521 0.00902 0.10794 0.02268 C 0.10807 0.02453 0.11354 0.03032 0.1138 0.03055 C 0.11523 0.03402 0.11654 0.03773 0.11797 0.0405 C 0.11888 0.04189 0.12005 0.04143 0.1207 0.04259 C 0.12161 0.04421 0.12253 0.04675 0.12318 0.04861 C 0.12396 0.05 0.125 0.05115 0.12591 0.05254 C 0.12526 0.04722 0.12448 0.04189 0.12409 0.03657 C 0.12383 0.03333 0.12357 0.02986 0.12318 0.02662 C 0.12292 0.02314 0.122 0.02013 0.12148 0.01666 C 0.12109 0.01342 0.12109 0.00995 0.1207 0.00671 C 0.12031 0.00254 0.11901 -0.00533 0.11901 -0.0051 C 0.11927 -0.01065 0.11784 -0.01875 0.11992 -0.0213 C 0.1224 -0.02431 0.12982 -0.01945 0.13372 -0.01713 C 0.13516 -0.01366 0.13698 -0.01019 0.13776 -0.00533 C 0.13841 -0.00278 0.13841 4.81481E-6 0.13867 0.00277 C 0.13893 0.00462 0.13919 0.00671 0.13958 0.00879 C 0.13906 0.01759 0.14102 0.0287 0.1362 0.0287 C 0.13529 0.0287 0.1345 0.02731 0.13372 0.02662 C 0.13268 0.02453 0.13164 0.02291 0.13099 0.0206 C 0.13047 0.01898 0.13008 0.01666 0.13008 0.01458 C 0.13008 0.00462 0.13008 -0.00556 0.13099 -0.01528 C 0.13138 -0.0176 0.13255 -0.01852 0.13372 -0.01922 C 0.13568 -0.02061 0.13737 -0.02061 0.13958 -0.0213 C 0.14154 -0.02061 0.14492 -0.02362 0.1457 -0.01922 C 0.1474 -0.00602 0.14544 0.01087 0.14388 0.02453 C 0.14544 0.08495 0.14414 0.06041 0.1457 0.02662 C 0.1457 0.02453 0.14609 0.02268 0.14648 0.0206 C 0.14687 0.01388 0.147 0.0074 0.14727 0.00069 C 0.1474 -0.00139 0.14792 -0.00325 0.14831 -0.00533 C 0.14948 -0.01227 0.14974 -0.0132 0.15156 -0.01922 C 0.15195 -0.0213 0.15182 -0.02362 0.15234 -0.02524 C 0.15547 -0.03195 0.15716 -0.03264 0.16029 -0.03519 C 0.16289 -0.0345 0.16693 -0.03866 0.1681 -0.03311 C 0.17005 -0.02292 0.16758 -0.01065 0.16693 0.00069 C 0.16693 0.00347 0.1668 0.00625 0.16628 0.00879 C 0.16536 0.0118 0.1638 0.01388 0.16289 0.01666 C 0.16224 0.01851 0.16185 0.0206 0.16107 0.02268 C 0.16068 0.02523 0.16068 0.028 0.16029 0.03055 C 0.15846 0.0405 0.15586 0.03564 0.1595 0.05254 C 0.16003 0.05509 0.16198 0.05486 0.16289 0.05648 C 0.16445 0.05879 0.16562 0.06203 0.16693 0.06458 C 0.17057 0.0699 0.17005 0.06759 0.17331 0.0706 C 0.17422 0.07175 0.17552 0.07361 0.17669 0.07476 C 0.17825 0.07615 0.18346 0.07939 0.18177 0.0787 L 0.17747 0.07662 C 0.17643 0.07476 0.17526 0.07268 0.17409 0.0706 C 0.17331 0.06921 0.17214 0.06828 0.17135 0.06643 C 0.16849 0.06111 0.16901 0.06111 0.16693 0.05462 C 0.16628 0.05185 0.16523 0.0493 0.16458 0.04652 C 0.16341 0.04282 0.1625 0.03703 0.16198 0.03263 C 0.16172 0.02939 0.16146 0.02592 0.16107 0.02268 C 0.16146 0.01342 0.16133 0.00393 0.16198 -0.00533 C 0.1625 -0.01227 0.16602 -0.01991 0.16888 -0.0213 L 0.17331 -0.02315 C 0.18021 -0.02246 0.18789 -0.02524 0.19466 -0.0213 C 0.19622 -0.02038 0.1944 -0.01436 0.19388 -0.01135 C 0.19141 -0.00024 0.19115 -0.00047 0.18789 0.00462 C 0.18763 0.00671 0.18672 0.00856 0.18685 0.01064 C 0.18711 0.0162 0.18789 0.02152 0.18854 0.02662 C 0.19089 0.03912 0.19154 0.03634 0.19466 0.04444 C 0.19518 0.04629 0.19583 0.04861 0.19635 0.05046 C 0.19622 0.04652 0.19544 0.04259 0.19544 0.03865 C 0.19544 0.02199 0.1931 0.00763 0.19909 -0.00139 C 0.19974 -0.00255 0.20078 -0.00255 0.20156 -0.00325 C 0.20378 -0.00186 0.20885 -0.00093 0.21107 0.00462 C 0.2125 0.00833 0.21445 0.01666 0.21445 0.01689 C 0.2125 0.04074 0.2151 0.04027 0.20924 0.03055 C 0.20833 0.02916 0.20768 0.028 0.20664 0.02662 C 0.20469 0.0125 0.20742 0.02986 0.20404 0.01273 C 0.20208 0.00115 0.20482 0.01226 0.20156 0.00069 C 0.20182 -0.00255 0.20104 -0.00903 0.20247 -0.00926 C 0.21198 -0.01065 0.22122 -0.00556 0.23086 -0.00325 C 0.23242 -0.00278 0.23424 -0.00209 0.23594 -0.00139 C 0.23685 -0.00093 0.23763 0.00023 0.23867 0.00069 C 0.24036 0.00162 0.24206 0.00208 0.24362 0.00277 C 0.24518 0.00324 0.24661 0.00439 0.24792 0.00462 C 0.25325 0.00578 0.25833 0.00601 0.26341 0.00671 C 0.26315 0.00879 0.26302 0.01087 0.26263 0.01273 C 0.26029 0.02129 0.26029 0.01967 0.25742 0.02453 C 0.25638 0.02662 0.25534 0.02893 0.25404 0.03055 C 0.25299 0.03217 0.25169 0.03287 0.25052 0.03449 C 0.24844 0.03796 0.24766 0.04166 0.24622 0.04652 C 0.25247 0.05601 0.25 0.05115 0.25404 0.06041 C 0.25378 0.05787 0.25352 0.05509 0.25325 0.05254 C 0.25273 0.04907 0.25182 0.04606 0.25156 0.04259 C 0.25091 0.03865 0.25091 0.03449 0.25052 0.03055 C 0.25039 0.02731 0.25013 0.02407 0.24974 0.0206 C 0.25078 -0.02454 0.24505 -0.01598 0.25495 -0.0213 C 0.25612 -0.02176 0.25703 -0.02246 0.25833 -0.02315 C 0.26315 -0.02246 0.26901 -0.02801 0.27305 -0.0213 C 0.27552 -0.0169 0.27266 -0.00649 0.272 0.00069 C 0.27187 0.00347 0.27161 0.00625 0.27135 0.00879 C 0.27031 0.01296 0.26771 0.0206 0.26771 0.02083 C 0.26836 0.0287 0.26849 0.0368 0.26953 0.04444 C 0.26979 0.04722 0.27122 0.04861 0.272 0.05046 C 0.27292 0.05208 0.27461 0.05694 0.27461 0.05462 L 0.272 0.04861 L 0.27031 0.03657 L 0.26953 0.03055 C 0.26979 0.01921 0.26966 0.00787 0.27031 -0.00325 C 0.27057 -0.00556 0.27109 -0.00903 0.272 -0.00926 C 0.27578 -0.01042 0.27956 -0.00788 0.2832 -0.00718 C 0.2845 -0.00602 0.28581 -0.0051 0.28659 -0.00325 C 0.2875 -0.00186 0.28776 0.00069 0.28854 0.00277 C 0.28932 0.00532 0.29023 0.0081 0.29089 0.01064 C 0.29167 0.01481 0.29323 0.02245 0.29089 0.02662 C 0.2901 0.02824 0.28867 0.02523 0.28763 0.02453 C 0.28698 0.01736 0.28503 0.00648 0.28932 0.00069 C 0.29089 -0.00163 0.29323 0.00208 0.29531 0.00277 C 0.3026 0.01412 0.29336 0.00046 0.30052 0.00879 C 0.30143 0.00972 0.30208 0.01134 0.30312 0.01273 C 0.30378 0.01527 0.3043 0.01782 0.30469 0.0206 C 0.30625 0.02893 0.30521 0.02615 0.30651 0.03657 C 0.30703 0.04004 0.30768 0.04328 0.3082 0.04652 C 0.30846 0.03981 0.30859 0.0331 0.30898 0.02662 C 0.30937 0.02245 0.31055 0.01458 0.31055 0.01481 C 0.31055 0.0081 0.31068 0.00115 0.31003 -0.00533 C 0.3095 -0.00811 0.30325 -0.0132 0.30312 -0.0132 C 0.30208 -0.01436 0.30156 -0.01667 0.30052 -0.01713 C 0.29714 -0.01922 0.28659 -0.0213 0.29023 -0.0213 L 0.33047 -0.01922 C 0.33086 -0.01713 0.33047 -0.01227 0.33151 -0.0132 C 0.33255 -0.01436 0.33177 -0.01875 0.33229 -0.0213 C 0.33346 -0.02639 0.33581 -0.03125 0.3375 -0.03519 C 0.3401 -0.0345 0.34271 -0.03426 0.34518 -0.03311 C 0.34622 -0.03288 0.34714 -0.03241 0.34779 -0.03125 C 0.3487 -0.02963 0.34987 -0.02755 0.35026 -0.02524 C 0.35117 -0.02269 0.35143 -0.01991 0.35208 -0.01713 C 0.35039 0.03541 0.35469 -0.00255 0.34779 0.01666 C 0.34323 0.02916 0.35234 0.01643 0.34349 0.02662 C 0.34258 0.02916 0.34154 0.03171 0.34102 0.03449 C 0.3401 0.03842 0.33906 0.04652 0.33906 0.04675 C 0.34766 0.12523 0.33828 0.0706 0.41523 0.0706 L 0.41523 0.0708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7477</TotalTime>
  <Words>310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Dilara Khanom</dc:creator>
  <cp:lastModifiedBy>USER</cp:lastModifiedBy>
  <cp:revision>759</cp:revision>
  <dcterms:created xsi:type="dcterms:W3CDTF">2019-09-24T14:04:07Z</dcterms:created>
  <dcterms:modified xsi:type="dcterms:W3CDTF">2020-10-20T06:30:34Z</dcterms:modified>
</cp:coreProperties>
</file>