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5" r:id="rId3"/>
    <p:sldId id="271" r:id="rId4"/>
    <p:sldId id="259" r:id="rId5"/>
    <p:sldId id="272" r:id="rId6"/>
    <p:sldId id="273" r:id="rId7"/>
    <p:sldId id="264" r:id="rId8"/>
    <p:sldId id="270" r:id="rId9"/>
    <p:sldId id="266" r:id="rId10"/>
    <p:sldId id="262" r:id="rId11"/>
    <p:sldId id="263" r:id="rId12"/>
    <p:sldId id="265" r:id="rId13"/>
    <p:sldId id="267" r:id="rId14"/>
    <p:sldId id="269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EB15D2"/>
    <a:srgbClr val="A0107A"/>
    <a:srgbClr val="0FA12B"/>
    <a:srgbClr val="00FFCC"/>
    <a:srgbClr val="2010EA"/>
    <a:srgbClr val="BB2DD3"/>
    <a:srgbClr val="1C9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759A0-5B0F-49FA-9F5E-F5E9AB692381}" type="doc">
      <dgm:prSet loTypeId="urn:microsoft.com/office/officeart/2005/8/layout/radial1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184648A-4439-4438-8B17-841B42A5F5E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ea typeface="NSimSun" pitchFamily="49" charset="-122"/>
              <a:cs typeface="NikoshBAN" pitchFamily="2" charset="0"/>
            </a:rPr>
            <a:t>ইনপুট ডিভাইস</a:t>
          </a:r>
          <a:endParaRPr lang="en-US" sz="3200" b="1" dirty="0">
            <a:solidFill>
              <a:schemeClr val="tx1"/>
            </a:solidFill>
            <a:latin typeface="NikoshBAN" pitchFamily="2" charset="0"/>
            <a:ea typeface="NSimSun" pitchFamily="49" charset="-122"/>
            <a:cs typeface="NikoshBAN" pitchFamily="2" charset="0"/>
          </a:endParaRPr>
        </a:p>
      </dgm:t>
    </dgm:pt>
    <dgm:pt modelId="{EB7CEA52-BC8A-4768-96B9-E8DD2E145F57}" type="parTrans" cxnId="{F2676AF1-45C9-4DC0-B71C-A5D1A7AF5F48}">
      <dgm:prSet/>
      <dgm:spPr/>
      <dgm:t>
        <a:bodyPr/>
        <a:lstStyle/>
        <a:p>
          <a:endParaRPr lang="en-US" sz="4000">
            <a:solidFill>
              <a:srgbClr val="0000FF"/>
            </a:solidFill>
          </a:endParaRPr>
        </a:p>
      </dgm:t>
    </dgm:pt>
    <dgm:pt modelId="{FB2C8EA6-417B-4E07-933C-22A338EFEB7D}" type="sibTrans" cxnId="{F2676AF1-45C9-4DC0-B71C-A5D1A7AF5F48}">
      <dgm:prSet/>
      <dgm:spPr/>
      <dgm:t>
        <a:bodyPr/>
        <a:lstStyle/>
        <a:p>
          <a:endParaRPr lang="en-US" sz="4000">
            <a:solidFill>
              <a:srgbClr val="0000FF"/>
            </a:solidFill>
          </a:endParaRPr>
        </a:p>
      </dgm:t>
    </dgm:pt>
    <dgm:pt modelId="{0FCF134A-6CC2-4A14-B32C-BA95DA95E99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কী-বোর্ড </a:t>
          </a:r>
          <a:endParaRPr lang="en-US" sz="3200" b="1" dirty="0">
            <a:solidFill>
              <a:schemeClr val="tx1"/>
            </a:solidFill>
          </a:endParaRPr>
        </a:p>
      </dgm:t>
    </dgm:pt>
    <dgm:pt modelId="{D2E8516E-8E9B-47C2-B6E4-1E6F8A413D67}" type="parTrans" cxnId="{A688F672-6DB5-4C9C-8C78-128456BF6EB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50">
            <a:solidFill>
              <a:srgbClr val="0000FF"/>
            </a:solidFill>
          </a:endParaRPr>
        </a:p>
      </dgm:t>
    </dgm:pt>
    <dgm:pt modelId="{CD0DF245-0725-4A52-BD47-BA5A9CA77DB0}" type="sibTrans" cxnId="{A688F672-6DB5-4C9C-8C78-128456BF6EB6}">
      <dgm:prSet/>
      <dgm:spPr/>
      <dgm:t>
        <a:bodyPr/>
        <a:lstStyle/>
        <a:p>
          <a:endParaRPr lang="en-US" sz="4000">
            <a:solidFill>
              <a:srgbClr val="0000FF"/>
            </a:solidFill>
          </a:endParaRPr>
        </a:p>
      </dgm:t>
    </dgm:pt>
    <dgm:pt modelId="{04D731DC-9E23-4D5B-8A53-618933DE8AF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মাউস</a:t>
          </a:r>
          <a:endParaRPr lang="en-US" sz="3200" b="1" dirty="0">
            <a:solidFill>
              <a:schemeClr val="tx1"/>
            </a:solidFill>
          </a:endParaRPr>
        </a:p>
      </dgm:t>
    </dgm:pt>
    <dgm:pt modelId="{D1F2A8D0-2853-4574-A944-1F9721E93344}" type="parTrans" cxnId="{E44BDF39-CFC7-4410-AAC0-BEABAD6C8D5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50">
            <a:solidFill>
              <a:srgbClr val="0000FF"/>
            </a:solidFill>
          </a:endParaRPr>
        </a:p>
      </dgm:t>
    </dgm:pt>
    <dgm:pt modelId="{DBE6130D-083C-4BEC-B72A-ED24F7C1E623}" type="sibTrans" cxnId="{E44BDF39-CFC7-4410-AAC0-BEABAD6C8D56}">
      <dgm:prSet/>
      <dgm:spPr/>
      <dgm:t>
        <a:bodyPr/>
        <a:lstStyle/>
        <a:p>
          <a:endParaRPr lang="en-US" sz="4000">
            <a:solidFill>
              <a:srgbClr val="0000FF"/>
            </a:solidFill>
          </a:endParaRPr>
        </a:p>
      </dgm:t>
    </dgm:pt>
    <dgm:pt modelId="{DE40146D-59F9-4B9D-A5F0-7E9ABEC8354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মাইক্রোফোন</a:t>
          </a:r>
          <a:endParaRPr lang="en-US" sz="3200" b="1" dirty="0">
            <a:solidFill>
              <a:schemeClr val="tx1"/>
            </a:solidFill>
          </a:endParaRPr>
        </a:p>
      </dgm:t>
    </dgm:pt>
    <dgm:pt modelId="{991C4E66-EF3E-4E3A-B79C-87373F9968B3}" type="parTrans" cxnId="{34B6DD6C-6463-4A11-9444-75D7F59C483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50">
            <a:solidFill>
              <a:srgbClr val="0000FF"/>
            </a:solidFill>
          </a:endParaRPr>
        </a:p>
      </dgm:t>
    </dgm:pt>
    <dgm:pt modelId="{9331F7D2-D009-42D6-ABE6-31E4A547FF5D}" type="sibTrans" cxnId="{34B6DD6C-6463-4A11-9444-75D7F59C4831}">
      <dgm:prSet/>
      <dgm:spPr/>
      <dgm:t>
        <a:bodyPr/>
        <a:lstStyle/>
        <a:p>
          <a:endParaRPr lang="en-US" sz="4000">
            <a:solidFill>
              <a:srgbClr val="0000FF"/>
            </a:solidFill>
          </a:endParaRPr>
        </a:p>
      </dgm:t>
    </dgm:pt>
    <dgm:pt modelId="{6CCFA118-E8E8-4225-8297-80C197EA43F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 এম আর</a:t>
          </a:r>
          <a:endParaRPr lang="en-US" sz="3200" b="1" dirty="0">
            <a:solidFill>
              <a:schemeClr val="tx1"/>
            </a:solidFill>
          </a:endParaRPr>
        </a:p>
      </dgm:t>
    </dgm:pt>
    <dgm:pt modelId="{3C5101DB-4440-404C-9DF3-358E3412CB38}" type="parTrans" cxnId="{D5762D3B-C101-474B-8C4F-5DC4DFF5D9D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50">
            <a:solidFill>
              <a:srgbClr val="0000FF"/>
            </a:solidFill>
          </a:endParaRPr>
        </a:p>
      </dgm:t>
    </dgm:pt>
    <dgm:pt modelId="{5E8D4C55-0B5D-4D2B-9B90-58115F7FD57C}" type="sibTrans" cxnId="{D5762D3B-C101-474B-8C4F-5DC4DFF5D9D6}">
      <dgm:prSet/>
      <dgm:spPr/>
      <dgm:t>
        <a:bodyPr/>
        <a:lstStyle/>
        <a:p>
          <a:endParaRPr lang="en-US" sz="4000">
            <a:solidFill>
              <a:srgbClr val="0000FF"/>
            </a:solidFill>
          </a:endParaRPr>
        </a:p>
      </dgm:t>
    </dgm:pt>
    <dgm:pt modelId="{8E6E338B-28A1-4416-9FE0-42F66173D30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ডিজিটাল ক্যামেরা </a:t>
          </a:r>
          <a:endParaRPr lang="en-US" sz="3200" b="1" dirty="0">
            <a:solidFill>
              <a:schemeClr val="tx1"/>
            </a:solidFill>
          </a:endParaRPr>
        </a:p>
      </dgm:t>
    </dgm:pt>
    <dgm:pt modelId="{7EFD052E-4299-456A-BA72-28C29E8F2473}" type="parTrans" cxnId="{6574BADD-6B6C-4E9D-A4FD-477C5F98B38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800">
            <a:solidFill>
              <a:srgbClr val="0000FF"/>
            </a:solidFill>
          </a:endParaRPr>
        </a:p>
      </dgm:t>
    </dgm:pt>
    <dgm:pt modelId="{24EB0A20-EBED-487B-82F7-B16A60B7EEB9}" type="sibTrans" cxnId="{6574BADD-6B6C-4E9D-A4FD-477C5F98B387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FA81952A-740C-4244-8573-C0667166501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স্ক্যানার</a:t>
          </a:r>
          <a:endParaRPr lang="en-US" sz="3200" b="1" dirty="0">
            <a:solidFill>
              <a:schemeClr val="tx1"/>
            </a:solidFill>
          </a:endParaRPr>
        </a:p>
      </dgm:t>
    </dgm:pt>
    <dgm:pt modelId="{3A439F6C-89F0-4BD2-B8AC-C200D9F10FF8}" type="parTrans" cxnId="{A50F6AF3-6E34-4182-88A1-BCDED93735B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800">
            <a:solidFill>
              <a:srgbClr val="0000FF"/>
            </a:solidFill>
          </a:endParaRPr>
        </a:p>
      </dgm:t>
    </dgm:pt>
    <dgm:pt modelId="{B4451DE9-1C20-453F-B6A8-A0A9778F8D60}" type="sibTrans" cxnId="{A50F6AF3-6E34-4182-88A1-BCDED93735B6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FF15528A-EA16-4D8D-B3F7-0D78401CE2C8}" type="pres">
      <dgm:prSet presAssocID="{8EB759A0-5B0F-49FA-9F5E-F5E9AB6923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9EEE10-5377-4647-9DA9-B847084645B4}" type="pres">
      <dgm:prSet presAssocID="{0184648A-4439-4438-8B17-841B42A5F5E7}" presName="centerShape" presStyleLbl="node0" presStyleIdx="0" presStyleCnt="1" custScaleX="127212" custScaleY="97714"/>
      <dgm:spPr/>
      <dgm:t>
        <a:bodyPr/>
        <a:lstStyle/>
        <a:p>
          <a:endParaRPr lang="en-US"/>
        </a:p>
      </dgm:t>
    </dgm:pt>
    <dgm:pt modelId="{F1D24D96-CD2A-4F1B-8522-06D5A30A34F1}" type="pres">
      <dgm:prSet presAssocID="{D2E8516E-8E9B-47C2-B6E4-1E6F8A413D67}" presName="Name9" presStyleLbl="parChTrans1D2" presStyleIdx="0" presStyleCnt="6"/>
      <dgm:spPr/>
      <dgm:t>
        <a:bodyPr/>
        <a:lstStyle/>
        <a:p>
          <a:endParaRPr lang="en-US"/>
        </a:p>
      </dgm:t>
    </dgm:pt>
    <dgm:pt modelId="{817D1500-A25D-48F9-931D-FFA6338D6423}" type="pres">
      <dgm:prSet presAssocID="{D2E8516E-8E9B-47C2-B6E4-1E6F8A413D6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4E819C44-F6E9-4BC7-8B62-93C2AECDE63D}" type="pres">
      <dgm:prSet presAssocID="{0FCF134A-6CC2-4A14-B32C-BA95DA95E99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398BC-09FF-431F-B8FE-82AEB7212942}" type="pres">
      <dgm:prSet presAssocID="{D1F2A8D0-2853-4574-A944-1F9721E93344}" presName="Name9" presStyleLbl="parChTrans1D2" presStyleIdx="1" presStyleCnt="6"/>
      <dgm:spPr/>
      <dgm:t>
        <a:bodyPr/>
        <a:lstStyle/>
        <a:p>
          <a:endParaRPr lang="en-US"/>
        </a:p>
      </dgm:t>
    </dgm:pt>
    <dgm:pt modelId="{4AAABA72-653E-4FF9-8433-4A2948D75762}" type="pres">
      <dgm:prSet presAssocID="{D1F2A8D0-2853-4574-A944-1F9721E9334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F7DA69AB-9E32-4CE4-A9C7-2815FCA4295A}" type="pres">
      <dgm:prSet presAssocID="{04D731DC-9E23-4D5B-8A53-618933DE8AF3}" presName="node" presStyleLbl="node1" presStyleIdx="1" presStyleCnt="6" custRadScaleRad="108706" custRadScaleInc="-2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F89F0-3009-4C45-8386-99DC682C109D}" type="pres">
      <dgm:prSet presAssocID="{991C4E66-EF3E-4E3A-B79C-87373F9968B3}" presName="Name9" presStyleLbl="parChTrans1D2" presStyleIdx="2" presStyleCnt="6"/>
      <dgm:spPr/>
      <dgm:t>
        <a:bodyPr/>
        <a:lstStyle/>
        <a:p>
          <a:endParaRPr lang="en-US"/>
        </a:p>
      </dgm:t>
    </dgm:pt>
    <dgm:pt modelId="{92204C41-99B0-48AB-B162-B7D1654C7321}" type="pres">
      <dgm:prSet presAssocID="{991C4E66-EF3E-4E3A-B79C-87373F9968B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43E7976-6725-4949-A8C6-73BFFD8CE1F2}" type="pres">
      <dgm:prSet presAssocID="{DE40146D-59F9-4B9D-A5F0-7E9ABEC83544}" presName="node" presStyleLbl="node1" presStyleIdx="2" presStyleCnt="6" custScaleX="125955" custScaleY="112278" custRadScaleRad="106785" custRadScaleInc="-6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094F8-A88F-4002-A7E1-54DC67F7C95D}" type="pres">
      <dgm:prSet presAssocID="{3C5101DB-4440-404C-9DF3-358E3412CB38}" presName="Name9" presStyleLbl="parChTrans1D2" presStyleIdx="3" presStyleCnt="6"/>
      <dgm:spPr/>
      <dgm:t>
        <a:bodyPr/>
        <a:lstStyle/>
        <a:p>
          <a:endParaRPr lang="en-US"/>
        </a:p>
      </dgm:t>
    </dgm:pt>
    <dgm:pt modelId="{29BFE329-3C9E-4248-881A-7154BB572074}" type="pres">
      <dgm:prSet presAssocID="{3C5101DB-4440-404C-9DF3-358E3412CB38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F3756D1-36B7-4CD0-8E14-7D99D2A1FC10}" type="pres">
      <dgm:prSet presAssocID="{6CCFA118-E8E8-4225-8297-80C197EA43F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AC433-D4E7-41A5-B6AC-F1C1599496A1}" type="pres">
      <dgm:prSet presAssocID="{3A439F6C-89F0-4BD2-B8AC-C200D9F10FF8}" presName="Name9" presStyleLbl="parChTrans1D2" presStyleIdx="4" presStyleCnt="6"/>
      <dgm:spPr/>
      <dgm:t>
        <a:bodyPr/>
        <a:lstStyle/>
        <a:p>
          <a:endParaRPr lang="en-US"/>
        </a:p>
      </dgm:t>
    </dgm:pt>
    <dgm:pt modelId="{08641FC8-E56D-4520-A043-EB10DD9CC0DA}" type="pres">
      <dgm:prSet presAssocID="{3A439F6C-89F0-4BD2-B8AC-C200D9F10FF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6521818-AC1E-485F-B491-9B0746225C47}" type="pres">
      <dgm:prSet presAssocID="{FA81952A-740C-4244-8573-C06671665013}" presName="node" presStyleLbl="node1" presStyleIdx="4" presStyleCnt="6" custScaleX="119466" custScaleY="112278" custRadScaleRad="108023" custRadScaleInc="8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27B27-A4CE-4589-A0DA-677092F1C65B}" type="pres">
      <dgm:prSet presAssocID="{7EFD052E-4299-456A-BA72-28C29E8F2473}" presName="Name9" presStyleLbl="parChTrans1D2" presStyleIdx="5" presStyleCnt="6"/>
      <dgm:spPr/>
      <dgm:t>
        <a:bodyPr/>
        <a:lstStyle/>
        <a:p>
          <a:endParaRPr lang="en-US"/>
        </a:p>
      </dgm:t>
    </dgm:pt>
    <dgm:pt modelId="{2DE3C8D5-44B4-4E18-9875-E461E186124D}" type="pres">
      <dgm:prSet presAssocID="{7EFD052E-4299-456A-BA72-28C29E8F2473}" presName="connTx" presStyleLbl="parChTrans1D2" presStyleIdx="5" presStyleCnt="6"/>
      <dgm:spPr/>
      <dgm:t>
        <a:bodyPr/>
        <a:lstStyle/>
        <a:p>
          <a:endParaRPr lang="en-US"/>
        </a:p>
      </dgm:t>
    </dgm:pt>
    <dgm:pt modelId="{D5930A21-11DC-4E79-B848-45890746FBBC}" type="pres">
      <dgm:prSet presAssocID="{8E6E338B-28A1-4416-9FE0-42F66173D30F}" presName="node" presStyleLbl="node1" presStyleIdx="5" presStyleCnt="6" custScaleX="136799" custScaleY="114029" custRadScaleRad="114680" custRadScaleInc="3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0F6AF3-6E34-4182-88A1-BCDED93735B6}" srcId="{0184648A-4439-4438-8B17-841B42A5F5E7}" destId="{FA81952A-740C-4244-8573-C06671665013}" srcOrd="4" destOrd="0" parTransId="{3A439F6C-89F0-4BD2-B8AC-C200D9F10FF8}" sibTransId="{B4451DE9-1C20-453F-B6A8-A0A9778F8D60}"/>
    <dgm:cxn modelId="{D5762D3B-C101-474B-8C4F-5DC4DFF5D9D6}" srcId="{0184648A-4439-4438-8B17-841B42A5F5E7}" destId="{6CCFA118-E8E8-4225-8297-80C197EA43FD}" srcOrd="3" destOrd="0" parTransId="{3C5101DB-4440-404C-9DF3-358E3412CB38}" sibTransId="{5E8D4C55-0B5D-4D2B-9B90-58115F7FD57C}"/>
    <dgm:cxn modelId="{1BB9062A-8DFE-4DFF-ABD0-C68209C1C34F}" type="presOf" srcId="{D2E8516E-8E9B-47C2-B6E4-1E6F8A413D67}" destId="{F1D24D96-CD2A-4F1B-8522-06D5A30A34F1}" srcOrd="0" destOrd="0" presId="urn:microsoft.com/office/officeart/2005/8/layout/radial1"/>
    <dgm:cxn modelId="{6574BADD-6B6C-4E9D-A4FD-477C5F98B387}" srcId="{0184648A-4439-4438-8B17-841B42A5F5E7}" destId="{8E6E338B-28A1-4416-9FE0-42F66173D30F}" srcOrd="5" destOrd="0" parTransId="{7EFD052E-4299-456A-BA72-28C29E8F2473}" sibTransId="{24EB0A20-EBED-487B-82F7-B16A60B7EEB9}"/>
    <dgm:cxn modelId="{9F271B16-6810-4788-A13F-3AD8361D03E4}" type="presOf" srcId="{3C5101DB-4440-404C-9DF3-358E3412CB38}" destId="{29BFE329-3C9E-4248-881A-7154BB572074}" srcOrd="1" destOrd="0" presId="urn:microsoft.com/office/officeart/2005/8/layout/radial1"/>
    <dgm:cxn modelId="{93DE9830-464F-4D28-B046-4B7508F909AB}" type="presOf" srcId="{6CCFA118-E8E8-4225-8297-80C197EA43FD}" destId="{2F3756D1-36B7-4CD0-8E14-7D99D2A1FC10}" srcOrd="0" destOrd="0" presId="urn:microsoft.com/office/officeart/2005/8/layout/radial1"/>
    <dgm:cxn modelId="{179026EE-4AA8-489E-8B31-CE737743636E}" type="presOf" srcId="{04D731DC-9E23-4D5B-8A53-618933DE8AF3}" destId="{F7DA69AB-9E32-4CE4-A9C7-2815FCA4295A}" srcOrd="0" destOrd="0" presId="urn:microsoft.com/office/officeart/2005/8/layout/radial1"/>
    <dgm:cxn modelId="{26ACDFCD-6852-481B-B359-CC2EB51C56EB}" type="presOf" srcId="{D1F2A8D0-2853-4574-A944-1F9721E93344}" destId="{076398BC-09FF-431F-B8FE-82AEB7212942}" srcOrd="0" destOrd="0" presId="urn:microsoft.com/office/officeart/2005/8/layout/radial1"/>
    <dgm:cxn modelId="{E475092D-3CD0-425F-AA00-2FC6BD8F6FA7}" type="presOf" srcId="{D2E8516E-8E9B-47C2-B6E4-1E6F8A413D67}" destId="{817D1500-A25D-48F9-931D-FFA6338D6423}" srcOrd="1" destOrd="0" presId="urn:microsoft.com/office/officeart/2005/8/layout/radial1"/>
    <dgm:cxn modelId="{E44BDF39-CFC7-4410-AAC0-BEABAD6C8D56}" srcId="{0184648A-4439-4438-8B17-841B42A5F5E7}" destId="{04D731DC-9E23-4D5B-8A53-618933DE8AF3}" srcOrd="1" destOrd="0" parTransId="{D1F2A8D0-2853-4574-A944-1F9721E93344}" sibTransId="{DBE6130D-083C-4BEC-B72A-ED24F7C1E623}"/>
    <dgm:cxn modelId="{F8A3DE63-0C47-4359-8193-6BC439DCF04F}" type="presOf" srcId="{8E6E338B-28A1-4416-9FE0-42F66173D30F}" destId="{D5930A21-11DC-4E79-B848-45890746FBBC}" srcOrd="0" destOrd="0" presId="urn:microsoft.com/office/officeart/2005/8/layout/radial1"/>
    <dgm:cxn modelId="{E098AF43-E669-4F26-96FE-B46E8DFCFAF7}" type="presOf" srcId="{0FCF134A-6CC2-4A14-B32C-BA95DA95E99D}" destId="{4E819C44-F6E9-4BC7-8B62-93C2AECDE63D}" srcOrd="0" destOrd="0" presId="urn:microsoft.com/office/officeart/2005/8/layout/radial1"/>
    <dgm:cxn modelId="{F72F2820-B550-42DE-8EFF-01009F3345A0}" type="presOf" srcId="{991C4E66-EF3E-4E3A-B79C-87373F9968B3}" destId="{92204C41-99B0-48AB-B162-B7D1654C7321}" srcOrd="1" destOrd="0" presId="urn:microsoft.com/office/officeart/2005/8/layout/radial1"/>
    <dgm:cxn modelId="{08901E77-2047-48EF-A58E-32CF72D6D573}" type="presOf" srcId="{FA81952A-740C-4244-8573-C06671665013}" destId="{E6521818-AC1E-485F-B491-9B0746225C47}" srcOrd="0" destOrd="0" presId="urn:microsoft.com/office/officeart/2005/8/layout/radial1"/>
    <dgm:cxn modelId="{061D565A-0F88-4DAD-A341-D446D294F36F}" type="presOf" srcId="{3C5101DB-4440-404C-9DF3-358E3412CB38}" destId="{D4F094F8-A88F-4002-A7E1-54DC67F7C95D}" srcOrd="0" destOrd="0" presId="urn:microsoft.com/office/officeart/2005/8/layout/radial1"/>
    <dgm:cxn modelId="{C3DB43F1-E8E2-45E4-8DB0-0318ACC65A7C}" type="presOf" srcId="{7EFD052E-4299-456A-BA72-28C29E8F2473}" destId="{65427B27-A4CE-4589-A0DA-677092F1C65B}" srcOrd="0" destOrd="0" presId="urn:microsoft.com/office/officeart/2005/8/layout/radial1"/>
    <dgm:cxn modelId="{34B6DD6C-6463-4A11-9444-75D7F59C4831}" srcId="{0184648A-4439-4438-8B17-841B42A5F5E7}" destId="{DE40146D-59F9-4B9D-A5F0-7E9ABEC83544}" srcOrd="2" destOrd="0" parTransId="{991C4E66-EF3E-4E3A-B79C-87373F9968B3}" sibTransId="{9331F7D2-D009-42D6-ABE6-31E4A547FF5D}"/>
    <dgm:cxn modelId="{3F768DC0-7F91-4E03-A49E-4ED51C7B8BA8}" type="presOf" srcId="{3A439F6C-89F0-4BD2-B8AC-C200D9F10FF8}" destId="{079AC433-D4E7-41A5-B6AC-F1C1599496A1}" srcOrd="0" destOrd="0" presId="urn:microsoft.com/office/officeart/2005/8/layout/radial1"/>
    <dgm:cxn modelId="{546481FE-BE7E-4FD1-970B-A3459C282AD7}" type="presOf" srcId="{3A439F6C-89F0-4BD2-B8AC-C200D9F10FF8}" destId="{08641FC8-E56D-4520-A043-EB10DD9CC0DA}" srcOrd="1" destOrd="0" presId="urn:microsoft.com/office/officeart/2005/8/layout/radial1"/>
    <dgm:cxn modelId="{F2676AF1-45C9-4DC0-B71C-A5D1A7AF5F48}" srcId="{8EB759A0-5B0F-49FA-9F5E-F5E9AB692381}" destId="{0184648A-4439-4438-8B17-841B42A5F5E7}" srcOrd="0" destOrd="0" parTransId="{EB7CEA52-BC8A-4768-96B9-E8DD2E145F57}" sibTransId="{FB2C8EA6-417B-4E07-933C-22A338EFEB7D}"/>
    <dgm:cxn modelId="{1EB51E5F-B783-4426-AAC7-12C864459AC6}" type="presOf" srcId="{8EB759A0-5B0F-49FA-9F5E-F5E9AB692381}" destId="{FF15528A-EA16-4D8D-B3F7-0D78401CE2C8}" srcOrd="0" destOrd="0" presId="urn:microsoft.com/office/officeart/2005/8/layout/radial1"/>
    <dgm:cxn modelId="{2160F1C1-D359-4EF9-925E-997B628294F3}" type="presOf" srcId="{0184648A-4439-4438-8B17-841B42A5F5E7}" destId="{7E9EEE10-5377-4647-9DA9-B847084645B4}" srcOrd="0" destOrd="0" presId="urn:microsoft.com/office/officeart/2005/8/layout/radial1"/>
    <dgm:cxn modelId="{B381903B-8297-445E-9761-74DB002CA799}" type="presOf" srcId="{DE40146D-59F9-4B9D-A5F0-7E9ABEC83544}" destId="{F43E7976-6725-4949-A8C6-73BFFD8CE1F2}" srcOrd="0" destOrd="0" presId="urn:microsoft.com/office/officeart/2005/8/layout/radial1"/>
    <dgm:cxn modelId="{6F0D93F6-9290-40FC-B8CE-4A52098058D9}" type="presOf" srcId="{D1F2A8D0-2853-4574-A944-1F9721E93344}" destId="{4AAABA72-653E-4FF9-8433-4A2948D75762}" srcOrd="1" destOrd="0" presId="urn:microsoft.com/office/officeart/2005/8/layout/radial1"/>
    <dgm:cxn modelId="{CC262B66-B11A-4C4F-A5AF-401D8DDA12B4}" type="presOf" srcId="{991C4E66-EF3E-4E3A-B79C-87373F9968B3}" destId="{6D2F89F0-3009-4C45-8386-99DC682C109D}" srcOrd="0" destOrd="0" presId="urn:microsoft.com/office/officeart/2005/8/layout/radial1"/>
    <dgm:cxn modelId="{D03AD1CD-C3C6-4CF7-887B-AFCDB3A8ACB6}" type="presOf" srcId="{7EFD052E-4299-456A-BA72-28C29E8F2473}" destId="{2DE3C8D5-44B4-4E18-9875-E461E186124D}" srcOrd="1" destOrd="0" presId="urn:microsoft.com/office/officeart/2005/8/layout/radial1"/>
    <dgm:cxn modelId="{A688F672-6DB5-4C9C-8C78-128456BF6EB6}" srcId="{0184648A-4439-4438-8B17-841B42A5F5E7}" destId="{0FCF134A-6CC2-4A14-B32C-BA95DA95E99D}" srcOrd="0" destOrd="0" parTransId="{D2E8516E-8E9B-47C2-B6E4-1E6F8A413D67}" sibTransId="{CD0DF245-0725-4A52-BD47-BA5A9CA77DB0}"/>
    <dgm:cxn modelId="{510B482B-64B5-4F65-87CB-544377621D65}" type="presParOf" srcId="{FF15528A-EA16-4D8D-B3F7-0D78401CE2C8}" destId="{7E9EEE10-5377-4647-9DA9-B847084645B4}" srcOrd="0" destOrd="0" presId="urn:microsoft.com/office/officeart/2005/8/layout/radial1"/>
    <dgm:cxn modelId="{4EBB0067-152D-4D0E-B87E-454C42EE308E}" type="presParOf" srcId="{FF15528A-EA16-4D8D-B3F7-0D78401CE2C8}" destId="{F1D24D96-CD2A-4F1B-8522-06D5A30A34F1}" srcOrd="1" destOrd="0" presId="urn:microsoft.com/office/officeart/2005/8/layout/radial1"/>
    <dgm:cxn modelId="{66517D99-0013-4BB0-958D-BC687BD3741E}" type="presParOf" srcId="{F1D24D96-CD2A-4F1B-8522-06D5A30A34F1}" destId="{817D1500-A25D-48F9-931D-FFA6338D6423}" srcOrd="0" destOrd="0" presId="urn:microsoft.com/office/officeart/2005/8/layout/radial1"/>
    <dgm:cxn modelId="{D59942AF-6DC1-4784-A88D-16724A8CBAA2}" type="presParOf" srcId="{FF15528A-EA16-4D8D-B3F7-0D78401CE2C8}" destId="{4E819C44-F6E9-4BC7-8B62-93C2AECDE63D}" srcOrd="2" destOrd="0" presId="urn:microsoft.com/office/officeart/2005/8/layout/radial1"/>
    <dgm:cxn modelId="{2260EE81-2C88-410C-9EC9-016E0D2A6E6E}" type="presParOf" srcId="{FF15528A-EA16-4D8D-B3F7-0D78401CE2C8}" destId="{076398BC-09FF-431F-B8FE-82AEB7212942}" srcOrd="3" destOrd="0" presId="urn:microsoft.com/office/officeart/2005/8/layout/radial1"/>
    <dgm:cxn modelId="{12BA9CF6-917C-49B6-8FCA-9A32890CF56E}" type="presParOf" srcId="{076398BC-09FF-431F-B8FE-82AEB7212942}" destId="{4AAABA72-653E-4FF9-8433-4A2948D75762}" srcOrd="0" destOrd="0" presId="urn:microsoft.com/office/officeart/2005/8/layout/radial1"/>
    <dgm:cxn modelId="{0465CD00-6C16-4046-8D57-772CD5F118E8}" type="presParOf" srcId="{FF15528A-EA16-4D8D-B3F7-0D78401CE2C8}" destId="{F7DA69AB-9E32-4CE4-A9C7-2815FCA4295A}" srcOrd="4" destOrd="0" presId="urn:microsoft.com/office/officeart/2005/8/layout/radial1"/>
    <dgm:cxn modelId="{1CA1BB93-2A07-4C49-9ED1-286BEFC48123}" type="presParOf" srcId="{FF15528A-EA16-4D8D-B3F7-0D78401CE2C8}" destId="{6D2F89F0-3009-4C45-8386-99DC682C109D}" srcOrd="5" destOrd="0" presId="urn:microsoft.com/office/officeart/2005/8/layout/radial1"/>
    <dgm:cxn modelId="{8741D44C-1CB6-41A5-BB4E-8CCDC9FD5767}" type="presParOf" srcId="{6D2F89F0-3009-4C45-8386-99DC682C109D}" destId="{92204C41-99B0-48AB-B162-B7D1654C7321}" srcOrd="0" destOrd="0" presId="urn:microsoft.com/office/officeart/2005/8/layout/radial1"/>
    <dgm:cxn modelId="{97DB854B-6104-436D-A471-99F15B76655C}" type="presParOf" srcId="{FF15528A-EA16-4D8D-B3F7-0D78401CE2C8}" destId="{F43E7976-6725-4949-A8C6-73BFFD8CE1F2}" srcOrd="6" destOrd="0" presId="urn:microsoft.com/office/officeart/2005/8/layout/radial1"/>
    <dgm:cxn modelId="{72A42DB8-7087-4D5A-9F9E-6AC3B88E4AFA}" type="presParOf" srcId="{FF15528A-EA16-4D8D-B3F7-0D78401CE2C8}" destId="{D4F094F8-A88F-4002-A7E1-54DC67F7C95D}" srcOrd="7" destOrd="0" presId="urn:microsoft.com/office/officeart/2005/8/layout/radial1"/>
    <dgm:cxn modelId="{54C80AFF-351B-4EEF-8CCC-0097F2C6F186}" type="presParOf" srcId="{D4F094F8-A88F-4002-A7E1-54DC67F7C95D}" destId="{29BFE329-3C9E-4248-881A-7154BB572074}" srcOrd="0" destOrd="0" presId="urn:microsoft.com/office/officeart/2005/8/layout/radial1"/>
    <dgm:cxn modelId="{05BA9759-6DF3-4C91-946B-3D681E9CEE7B}" type="presParOf" srcId="{FF15528A-EA16-4D8D-B3F7-0D78401CE2C8}" destId="{2F3756D1-36B7-4CD0-8E14-7D99D2A1FC10}" srcOrd="8" destOrd="0" presId="urn:microsoft.com/office/officeart/2005/8/layout/radial1"/>
    <dgm:cxn modelId="{26024D2B-F442-4B0B-BAC0-ED7B926594DB}" type="presParOf" srcId="{FF15528A-EA16-4D8D-B3F7-0D78401CE2C8}" destId="{079AC433-D4E7-41A5-B6AC-F1C1599496A1}" srcOrd="9" destOrd="0" presId="urn:microsoft.com/office/officeart/2005/8/layout/radial1"/>
    <dgm:cxn modelId="{7B5A1C7C-AE5C-48F6-9989-03A5071138AD}" type="presParOf" srcId="{079AC433-D4E7-41A5-B6AC-F1C1599496A1}" destId="{08641FC8-E56D-4520-A043-EB10DD9CC0DA}" srcOrd="0" destOrd="0" presId="urn:microsoft.com/office/officeart/2005/8/layout/radial1"/>
    <dgm:cxn modelId="{6F3709CC-A1B1-48D5-98CD-9D1748987B56}" type="presParOf" srcId="{FF15528A-EA16-4D8D-B3F7-0D78401CE2C8}" destId="{E6521818-AC1E-485F-B491-9B0746225C47}" srcOrd="10" destOrd="0" presId="urn:microsoft.com/office/officeart/2005/8/layout/radial1"/>
    <dgm:cxn modelId="{24A44EE1-9839-4894-B3F1-B8807E9A843A}" type="presParOf" srcId="{FF15528A-EA16-4D8D-B3F7-0D78401CE2C8}" destId="{65427B27-A4CE-4589-A0DA-677092F1C65B}" srcOrd="11" destOrd="0" presId="urn:microsoft.com/office/officeart/2005/8/layout/radial1"/>
    <dgm:cxn modelId="{D863FB49-56F7-42BC-9C0E-9616DB92B75B}" type="presParOf" srcId="{65427B27-A4CE-4589-A0DA-677092F1C65B}" destId="{2DE3C8D5-44B4-4E18-9875-E461E186124D}" srcOrd="0" destOrd="0" presId="urn:microsoft.com/office/officeart/2005/8/layout/radial1"/>
    <dgm:cxn modelId="{46D804F8-FFA0-489A-9081-513C0BB11384}" type="presParOf" srcId="{FF15528A-EA16-4D8D-B3F7-0D78401CE2C8}" destId="{D5930A21-11DC-4E79-B848-45890746FB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EEE10-5377-4647-9DA9-B847084645B4}">
      <dsp:nvSpPr>
        <dsp:cNvPr id="0" name=""/>
        <dsp:cNvSpPr/>
      </dsp:nvSpPr>
      <dsp:spPr>
        <a:xfrm>
          <a:off x="3145147" y="1698973"/>
          <a:ext cx="1627680" cy="125025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ea typeface="NSimSun" pitchFamily="49" charset="-122"/>
              <a:cs typeface="NikoshBAN" pitchFamily="2" charset="0"/>
            </a:rPr>
            <a:t>ইনপুট ডিভাইস</a:t>
          </a:r>
          <a:endParaRPr lang="en-US" sz="3200" b="1" kern="1200" dirty="0">
            <a:solidFill>
              <a:schemeClr val="tx1"/>
            </a:solidFill>
            <a:latin typeface="NikoshBAN" pitchFamily="2" charset="0"/>
            <a:ea typeface="NSimSun" pitchFamily="49" charset="-122"/>
            <a:cs typeface="NikoshBAN" pitchFamily="2" charset="0"/>
          </a:endParaRPr>
        </a:p>
      </dsp:txBody>
      <dsp:txXfrm>
        <a:off x="3383515" y="1882068"/>
        <a:ext cx="1150944" cy="884062"/>
      </dsp:txXfrm>
    </dsp:sp>
    <dsp:sp modelId="{F1D24D96-CD2A-4F1B-8522-06D5A30A34F1}">
      <dsp:nvSpPr>
        <dsp:cNvPr id="0" name=""/>
        <dsp:cNvSpPr/>
      </dsp:nvSpPr>
      <dsp:spPr>
        <a:xfrm rot="16200000">
          <a:off x="3758827" y="1484142"/>
          <a:ext cx="400318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00318" y="1467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solidFill>
              <a:srgbClr val="0000FF"/>
            </a:solidFill>
          </a:endParaRPr>
        </a:p>
      </dsp:txBody>
      <dsp:txXfrm>
        <a:off x="3948979" y="1488806"/>
        <a:ext cx="20015" cy="20015"/>
      </dsp:txXfrm>
    </dsp:sp>
    <dsp:sp modelId="{4E819C44-F6E9-4BC7-8B62-93C2AECDE63D}">
      <dsp:nvSpPr>
        <dsp:cNvPr id="0" name=""/>
        <dsp:cNvSpPr/>
      </dsp:nvSpPr>
      <dsp:spPr>
        <a:xfrm>
          <a:off x="3319236" y="19152"/>
          <a:ext cx="1279502" cy="127950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কী-বোর্ড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506615" y="206531"/>
        <a:ext cx="904744" cy="904744"/>
      </dsp:txXfrm>
    </dsp:sp>
    <dsp:sp modelId="{076398BC-09FF-431F-B8FE-82AEB7212942}">
      <dsp:nvSpPr>
        <dsp:cNvPr id="0" name=""/>
        <dsp:cNvSpPr/>
      </dsp:nvSpPr>
      <dsp:spPr>
        <a:xfrm rot="19762020">
          <a:off x="4574123" y="1820403"/>
          <a:ext cx="421347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21347" y="1467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solidFill>
              <a:srgbClr val="0000FF"/>
            </a:solidFill>
          </a:endParaRPr>
        </a:p>
      </dsp:txBody>
      <dsp:txXfrm>
        <a:off x="4774263" y="1824541"/>
        <a:ext cx="21067" cy="21067"/>
      </dsp:txXfrm>
    </dsp:sp>
    <dsp:sp modelId="{F7DA69AB-9E32-4CE4-A9C7-2815FCA4295A}">
      <dsp:nvSpPr>
        <dsp:cNvPr id="0" name=""/>
        <dsp:cNvSpPr/>
      </dsp:nvSpPr>
      <dsp:spPr>
        <a:xfrm>
          <a:off x="4876793" y="762000"/>
          <a:ext cx="1279502" cy="127950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মাউস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064172" y="949379"/>
        <a:ext cx="904744" cy="904744"/>
      </dsp:txXfrm>
    </dsp:sp>
    <dsp:sp modelId="{6D2F89F0-3009-4C45-8386-99DC682C109D}">
      <dsp:nvSpPr>
        <dsp:cNvPr id="0" name=""/>
        <dsp:cNvSpPr/>
      </dsp:nvSpPr>
      <dsp:spPr>
        <a:xfrm rot="1675170">
          <a:off x="4615138" y="2719696"/>
          <a:ext cx="236149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236149" y="1467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solidFill>
              <a:srgbClr val="0000FF"/>
            </a:solidFill>
          </a:endParaRPr>
        </a:p>
      </dsp:txBody>
      <dsp:txXfrm>
        <a:off x="4727308" y="2728464"/>
        <a:ext cx="11807" cy="11807"/>
      </dsp:txXfrm>
    </dsp:sp>
    <dsp:sp modelId="{F43E7976-6725-4949-A8C6-73BFFD8CE1F2}">
      <dsp:nvSpPr>
        <dsp:cNvPr id="0" name=""/>
        <dsp:cNvSpPr/>
      </dsp:nvSpPr>
      <dsp:spPr>
        <a:xfrm>
          <a:off x="4724399" y="2438398"/>
          <a:ext cx="1611597" cy="143659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মাইক্রোফোন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960412" y="2648783"/>
        <a:ext cx="1139571" cy="1015829"/>
      </dsp:txXfrm>
    </dsp:sp>
    <dsp:sp modelId="{D4F094F8-A88F-4002-A7E1-54DC67F7C95D}">
      <dsp:nvSpPr>
        <dsp:cNvPr id="0" name=""/>
        <dsp:cNvSpPr/>
      </dsp:nvSpPr>
      <dsp:spPr>
        <a:xfrm rot="5400000">
          <a:off x="3758827" y="3134713"/>
          <a:ext cx="400318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00318" y="1467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solidFill>
              <a:srgbClr val="0000FF"/>
            </a:solidFill>
          </a:endParaRPr>
        </a:p>
      </dsp:txBody>
      <dsp:txXfrm>
        <a:off x="3948979" y="3139377"/>
        <a:ext cx="20015" cy="20015"/>
      </dsp:txXfrm>
    </dsp:sp>
    <dsp:sp modelId="{2F3756D1-36B7-4CD0-8E14-7D99D2A1FC10}">
      <dsp:nvSpPr>
        <dsp:cNvPr id="0" name=""/>
        <dsp:cNvSpPr/>
      </dsp:nvSpPr>
      <dsp:spPr>
        <a:xfrm>
          <a:off x="3319236" y="3349545"/>
          <a:ext cx="1279502" cy="127950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 এম আর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506615" y="3536924"/>
        <a:ext cx="904744" cy="904744"/>
      </dsp:txXfrm>
    </dsp:sp>
    <dsp:sp modelId="{079AC433-D4E7-41A5-B6AC-F1C1599496A1}">
      <dsp:nvSpPr>
        <dsp:cNvPr id="0" name=""/>
        <dsp:cNvSpPr/>
      </dsp:nvSpPr>
      <dsp:spPr>
        <a:xfrm rot="9145674">
          <a:off x="3016346" y="2727020"/>
          <a:ext cx="285822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285822" y="1467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rgbClr val="0000FF"/>
            </a:solidFill>
          </a:endParaRPr>
        </a:p>
      </dsp:txBody>
      <dsp:txXfrm rot="10800000">
        <a:off x="3152112" y="2734547"/>
        <a:ext cx="14291" cy="14291"/>
      </dsp:txXfrm>
    </dsp:sp>
    <dsp:sp modelId="{E6521818-AC1E-485F-B491-9B0746225C47}">
      <dsp:nvSpPr>
        <dsp:cNvPr id="0" name=""/>
        <dsp:cNvSpPr/>
      </dsp:nvSpPr>
      <dsp:spPr>
        <a:xfrm>
          <a:off x="1600198" y="2438398"/>
          <a:ext cx="1528570" cy="143659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স্ক্যানার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824052" y="2648783"/>
        <a:ext cx="1080862" cy="1015829"/>
      </dsp:txXfrm>
    </dsp:sp>
    <dsp:sp modelId="{65427B27-A4CE-4589-A0DA-677092F1C65B}">
      <dsp:nvSpPr>
        <dsp:cNvPr id="0" name=""/>
        <dsp:cNvSpPr/>
      </dsp:nvSpPr>
      <dsp:spPr>
        <a:xfrm rot="12663054">
          <a:off x="3008514" y="1837682"/>
          <a:ext cx="333867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333867" y="1467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rgbClr val="0000FF"/>
            </a:solidFill>
          </a:endParaRPr>
        </a:p>
      </dsp:txBody>
      <dsp:txXfrm rot="10800000">
        <a:off x="3167101" y="1844007"/>
        <a:ext cx="16693" cy="16693"/>
      </dsp:txXfrm>
    </dsp:sp>
    <dsp:sp modelId="{D5930A21-11DC-4E79-B848-45890746FBBC}">
      <dsp:nvSpPr>
        <dsp:cNvPr id="0" name=""/>
        <dsp:cNvSpPr/>
      </dsp:nvSpPr>
      <dsp:spPr>
        <a:xfrm>
          <a:off x="1447801" y="609603"/>
          <a:ext cx="1750346" cy="145900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ডিজিটাল ক্যামেরা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704133" y="823269"/>
        <a:ext cx="1237682" cy="1031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666B3-C9FC-4E3F-B9C1-AAF66C4408F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A327-B540-46EC-97DA-5DC8BC6B7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ummaysalma203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8" y="533403"/>
            <a:ext cx="7322823" cy="5105399"/>
          </a:xfrm>
        </p:spPr>
      </p:pic>
      <p:sp>
        <p:nvSpPr>
          <p:cNvPr id="8" name="Rectangle 7"/>
          <p:cNvSpPr/>
          <p:nvPr/>
        </p:nvSpPr>
        <p:spPr>
          <a:xfrm>
            <a:off x="2133600" y="693006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1338394"/>
            <a:ext cx="3733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6032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0660" y="4648200"/>
            <a:ext cx="305794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702" y="1665357"/>
            <a:ext cx="250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98" y="228600"/>
            <a:ext cx="640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আরো কিছু ইনপুট ডিভাইসের ব্যবহার.....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5b4d9d0e962236.983979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914400"/>
            <a:ext cx="4126303" cy="2209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 descr="Sony-Screen-for-Digital-Camer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93" y="3810000"/>
            <a:ext cx="3894667" cy="21907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743200"/>
            <a:ext cx="2667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ওয়েভ ক্যামেরা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oduct-Categories_For-Home-Scanners-Photo-V19_LT_ANG_OPEN_WITH_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-152400"/>
            <a:ext cx="48006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8280" y="2769704"/>
            <a:ext cx="18817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352800"/>
            <a:ext cx="361464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100" y="5181600"/>
            <a:ext cx="21717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ও এম আর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6d50679-8851-4516-ae80-525b163370d2._CR0,0,1000,1000_PT0_SX300_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61252" y="1371600"/>
            <a:ext cx="3505200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" y="2743200"/>
            <a:ext cx="89154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 যন্ত্রের  ক্যামেরা আছে এমন, 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 নাম লিখ। 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(প্রত্যেক দল)</a:t>
            </a:r>
            <a:endParaRPr lang="bn-IN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76600" y="457200"/>
            <a:ext cx="2286000" cy="9144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828800"/>
            <a:ext cx="723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…………..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 মাধ্যমে ডকুমেন্ট বা ছবি 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মাউসে 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কয়টি বাটন থাকে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মাউসের 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আরেকটি নাম কী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8600" y="3581400"/>
            <a:ext cx="8534400" cy="2133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ইনপুট ডিভাইসের তালিকা তৈরী কর।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3276600" y="228600"/>
            <a:ext cx="2895600" cy="990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19200"/>
            <a:ext cx="4495800" cy="2526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2400" y="1752600"/>
            <a:ext cx="8839200" cy="295148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362200"/>
            <a:ext cx="4648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ছালমা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কক্‌সবাজার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০১৮৭০৭১৬১৭৯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ummaysalma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203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@gmail.com</a:t>
            </a:r>
            <a:endParaRPr lang="en-US" sz="16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876798" y="2286000"/>
            <a:ext cx="0" cy="3903821"/>
          </a:xfrm>
          <a:prstGeom prst="line">
            <a:avLst/>
          </a:prstGeom>
          <a:ln w="5715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2441377"/>
            <a:ext cx="3962400" cy="3477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এইচ.এস.সি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অ্যাপ্লিকেশন-১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ইনপুট-আউটপুট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মিনিট।</a:t>
            </a: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১৯-10-২০২০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87" y="834887"/>
            <a:ext cx="1679713" cy="1679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26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55026" y="5219677"/>
            <a:ext cx="4835641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54302" y="437322"/>
            <a:ext cx="482781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চল ছবি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দেখি......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81nWb1fJ63L._SY45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1689" y="2692331"/>
            <a:ext cx="1348978" cy="1399743"/>
          </a:xfrm>
          <a:prstGeom prst="rect">
            <a:avLst/>
          </a:prstGeom>
        </p:spPr>
      </p:pic>
      <p:pic>
        <p:nvPicPr>
          <p:cNvPr id="10" name="Picture 9" descr="26d50679-8851-4516-ae80-525b163370d2._CR0,0,1000,1000_PT0_SX300_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56" y="2615204"/>
            <a:ext cx="1838908" cy="1730020"/>
          </a:xfrm>
          <a:prstGeom prst="rect">
            <a:avLst/>
          </a:prstGeom>
        </p:spPr>
      </p:pic>
      <p:pic>
        <p:nvPicPr>
          <p:cNvPr id="11" name="Picture 10" descr="714cYbTa16L._SX42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689" y="1077026"/>
            <a:ext cx="2340429" cy="1761475"/>
          </a:xfrm>
          <a:prstGeom prst="rect">
            <a:avLst/>
          </a:prstGeom>
        </p:spPr>
      </p:pic>
      <p:pic>
        <p:nvPicPr>
          <p:cNvPr id="12" name="Picture 11" descr="Bijoy_Keyboard_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1631592"/>
            <a:ext cx="2471116" cy="883007"/>
          </a:xfrm>
          <a:prstGeom prst="rect">
            <a:avLst/>
          </a:prstGeom>
        </p:spPr>
      </p:pic>
      <p:pic>
        <p:nvPicPr>
          <p:cNvPr id="14" name="Picture 13" descr="Product-Categories_For-Home-Scanners-Photo-V19_LT_ANG_OPEN_WITH_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3265" y="2692331"/>
            <a:ext cx="1825587" cy="11449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4560336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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0" y="1905000"/>
            <a:ext cx="5791200" cy="22098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 ডিভাইস 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294" y="1143000"/>
            <a:ext cx="2720617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194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পাঠে শিক্ষার্থীরা .......</a:t>
            </a:r>
          </a:p>
          <a:p>
            <a:pPr marL="514350" indent="-514350">
              <a:buAutoNum type="arabicPeriod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ইনপুট ডিভাইস কি? তা বলতে পারবে।</a:t>
            </a:r>
          </a:p>
          <a:p>
            <a:pPr marL="514350" indent="-514350">
              <a:buFontTx/>
              <a:buAutoNum type="arabicPeriod" startAt="2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বিভিন্ন প্রকার ইনপুট ডিভাইস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 startAt="2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ইনপুট ডিভাইস ব্যবহা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sp>
        <p:nvSpPr>
          <p:cNvPr id="3" name="Oval 2"/>
          <p:cNvSpPr/>
          <p:nvPr/>
        </p:nvSpPr>
        <p:spPr>
          <a:xfrm>
            <a:off x="2600953" y="914400"/>
            <a:ext cx="3902343" cy="1687890"/>
          </a:xfrm>
          <a:prstGeom prst="ellipse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puter-cpu-cabinet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-152400"/>
            <a:ext cx="3352800" cy="3632200"/>
          </a:xfrm>
          <a:prstGeom prst="rect">
            <a:avLst/>
          </a:prstGeom>
        </p:spPr>
      </p:pic>
      <p:pic>
        <p:nvPicPr>
          <p:cNvPr id="3" name="Picture 2" descr="OFM4005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947093"/>
            <a:ext cx="1524000" cy="15240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800600" y="2514601"/>
            <a:ext cx="1828799" cy="1523999"/>
          </a:xfrm>
          <a:custGeom>
            <a:avLst/>
            <a:gdLst>
              <a:gd name="connsiteX0" fmla="*/ 652666 w 1146152"/>
              <a:gd name="connsiteY0" fmla="*/ 1088572 h 1088572"/>
              <a:gd name="connsiteX1" fmla="*/ 551066 w 1146152"/>
              <a:gd name="connsiteY1" fmla="*/ 1074058 h 1088572"/>
              <a:gd name="connsiteX2" fmla="*/ 434952 w 1146152"/>
              <a:gd name="connsiteY2" fmla="*/ 1059543 h 1088572"/>
              <a:gd name="connsiteX3" fmla="*/ 362380 w 1146152"/>
              <a:gd name="connsiteY3" fmla="*/ 1016000 h 1088572"/>
              <a:gd name="connsiteX4" fmla="*/ 275294 w 1146152"/>
              <a:gd name="connsiteY4" fmla="*/ 986972 h 1088572"/>
              <a:gd name="connsiteX5" fmla="*/ 231752 w 1146152"/>
              <a:gd name="connsiteY5" fmla="*/ 972458 h 1088572"/>
              <a:gd name="connsiteX6" fmla="*/ 115637 w 1146152"/>
              <a:gd name="connsiteY6" fmla="*/ 914400 h 1088572"/>
              <a:gd name="connsiteX7" fmla="*/ 28552 w 1146152"/>
              <a:gd name="connsiteY7" fmla="*/ 841829 h 1088572"/>
              <a:gd name="connsiteX8" fmla="*/ 86609 w 1146152"/>
              <a:gd name="connsiteY8" fmla="*/ 653143 h 1088572"/>
              <a:gd name="connsiteX9" fmla="*/ 130152 w 1146152"/>
              <a:gd name="connsiteY9" fmla="*/ 638629 h 1088572"/>
              <a:gd name="connsiteX10" fmla="*/ 275294 w 1146152"/>
              <a:gd name="connsiteY10" fmla="*/ 537029 h 1088572"/>
              <a:gd name="connsiteX11" fmla="*/ 333352 w 1146152"/>
              <a:gd name="connsiteY11" fmla="*/ 522515 h 1088572"/>
              <a:gd name="connsiteX12" fmla="*/ 391409 w 1146152"/>
              <a:gd name="connsiteY12" fmla="*/ 493486 h 1088572"/>
              <a:gd name="connsiteX13" fmla="*/ 507523 w 1146152"/>
              <a:gd name="connsiteY13" fmla="*/ 464458 h 1088572"/>
              <a:gd name="connsiteX14" fmla="*/ 580094 w 1146152"/>
              <a:gd name="connsiteY14" fmla="*/ 435429 h 1088572"/>
              <a:gd name="connsiteX15" fmla="*/ 667180 w 1146152"/>
              <a:gd name="connsiteY15" fmla="*/ 406400 h 1088572"/>
              <a:gd name="connsiteX16" fmla="*/ 710723 w 1146152"/>
              <a:gd name="connsiteY16" fmla="*/ 391886 h 1088572"/>
              <a:gd name="connsiteX17" fmla="*/ 783294 w 1146152"/>
              <a:gd name="connsiteY17" fmla="*/ 362858 h 1088572"/>
              <a:gd name="connsiteX18" fmla="*/ 826837 w 1146152"/>
              <a:gd name="connsiteY18" fmla="*/ 348343 h 1088572"/>
              <a:gd name="connsiteX19" fmla="*/ 870380 w 1146152"/>
              <a:gd name="connsiteY19" fmla="*/ 319315 h 1088572"/>
              <a:gd name="connsiteX20" fmla="*/ 913923 w 1146152"/>
              <a:gd name="connsiteY20" fmla="*/ 304800 h 1088572"/>
              <a:gd name="connsiteX21" fmla="*/ 1030037 w 1146152"/>
              <a:gd name="connsiteY21" fmla="*/ 217715 h 1088572"/>
              <a:gd name="connsiteX22" fmla="*/ 1059066 w 1146152"/>
              <a:gd name="connsiteY22" fmla="*/ 174172 h 1088572"/>
              <a:gd name="connsiteX23" fmla="*/ 1102609 w 1146152"/>
              <a:gd name="connsiteY23" fmla="*/ 72572 h 1088572"/>
              <a:gd name="connsiteX24" fmla="*/ 1146152 w 1146152"/>
              <a:gd name="connsiteY24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46152" h="1088572">
                <a:moveTo>
                  <a:pt x="652666" y="1088572"/>
                </a:moveTo>
                <a:lnTo>
                  <a:pt x="551066" y="1074058"/>
                </a:lnTo>
                <a:cubicBezTo>
                  <a:pt x="512402" y="1068903"/>
                  <a:pt x="472233" y="1071014"/>
                  <a:pt x="434952" y="1059543"/>
                </a:cubicBezTo>
                <a:cubicBezTo>
                  <a:pt x="407989" y="1051246"/>
                  <a:pt x="388062" y="1027674"/>
                  <a:pt x="362380" y="1016000"/>
                </a:cubicBezTo>
                <a:cubicBezTo>
                  <a:pt x="334524" y="1003338"/>
                  <a:pt x="304323" y="996648"/>
                  <a:pt x="275294" y="986972"/>
                </a:cubicBezTo>
                <a:cubicBezTo>
                  <a:pt x="260780" y="982134"/>
                  <a:pt x="245436" y="979300"/>
                  <a:pt x="231752" y="972458"/>
                </a:cubicBezTo>
                <a:cubicBezTo>
                  <a:pt x="193047" y="953105"/>
                  <a:pt x="146236" y="944999"/>
                  <a:pt x="115637" y="914400"/>
                </a:cubicBezTo>
                <a:cubicBezTo>
                  <a:pt x="59759" y="858523"/>
                  <a:pt x="89173" y="882244"/>
                  <a:pt x="28552" y="841829"/>
                </a:cubicBezTo>
                <a:cubicBezTo>
                  <a:pt x="40366" y="711875"/>
                  <a:pt x="0" y="696448"/>
                  <a:pt x="86609" y="653143"/>
                </a:cubicBezTo>
                <a:cubicBezTo>
                  <a:pt x="100293" y="646301"/>
                  <a:pt x="115638" y="643467"/>
                  <a:pt x="130152" y="638629"/>
                </a:cubicBezTo>
                <a:cubicBezTo>
                  <a:pt x="154170" y="620616"/>
                  <a:pt x="257426" y="541496"/>
                  <a:pt x="275294" y="537029"/>
                </a:cubicBezTo>
                <a:lnTo>
                  <a:pt x="333352" y="522515"/>
                </a:lnTo>
                <a:cubicBezTo>
                  <a:pt x="352704" y="512839"/>
                  <a:pt x="371522" y="502009"/>
                  <a:pt x="391409" y="493486"/>
                </a:cubicBezTo>
                <a:cubicBezTo>
                  <a:pt x="430459" y="476750"/>
                  <a:pt x="464931" y="472976"/>
                  <a:pt x="507523" y="464458"/>
                </a:cubicBezTo>
                <a:cubicBezTo>
                  <a:pt x="531713" y="454782"/>
                  <a:pt x="555609" y="444333"/>
                  <a:pt x="580094" y="435429"/>
                </a:cubicBezTo>
                <a:cubicBezTo>
                  <a:pt x="608851" y="424972"/>
                  <a:pt x="638151" y="416076"/>
                  <a:pt x="667180" y="406400"/>
                </a:cubicBezTo>
                <a:cubicBezTo>
                  <a:pt x="681694" y="401562"/>
                  <a:pt x="696518" y="397568"/>
                  <a:pt x="710723" y="391886"/>
                </a:cubicBezTo>
                <a:cubicBezTo>
                  <a:pt x="734913" y="382210"/>
                  <a:pt x="758899" y="372006"/>
                  <a:pt x="783294" y="362858"/>
                </a:cubicBezTo>
                <a:cubicBezTo>
                  <a:pt x="797619" y="357486"/>
                  <a:pt x="813153" y="355185"/>
                  <a:pt x="826837" y="348343"/>
                </a:cubicBezTo>
                <a:cubicBezTo>
                  <a:pt x="842439" y="340542"/>
                  <a:pt x="854778" y="327116"/>
                  <a:pt x="870380" y="319315"/>
                </a:cubicBezTo>
                <a:cubicBezTo>
                  <a:pt x="884064" y="312473"/>
                  <a:pt x="900239" y="311642"/>
                  <a:pt x="913923" y="304800"/>
                </a:cubicBezTo>
                <a:cubicBezTo>
                  <a:pt x="966284" y="278620"/>
                  <a:pt x="994058" y="260889"/>
                  <a:pt x="1030037" y="217715"/>
                </a:cubicBezTo>
                <a:cubicBezTo>
                  <a:pt x="1041204" y="204314"/>
                  <a:pt x="1049390" y="188686"/>
                  <a:pt x="1059066" y="174172"/>
                </a:cubicBezTo>
                <a:cubicBezTo>
                  <a:pt x="1093104" y="72056"/>
                  <a:pt x="1048803" y="198119"/>
                  <a:pt x="1102609" y="72572"/>
                </a:cubicBezTo>
                <a:cubicBezTo>
                  <a:pt x="1130872" y="6625"/>
                  <a:pt x="1097877" y="48275"/>
                  <a:pt x="1146152" y="0"/>
                </a:cubicBezTo>
              </a:path>
            </a:pathLst>
          </a:cu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ijoy_Keyboard_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191350"/>
            <a:ext cx="2757686" cy="114265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810000" y="2228565"/>
            <a:ext cx="2852057" cy="2053149"/>
          </a:xfrm>
          <a:custGeom>
            <a:avLst/>
            <a:gdLst>
              <a:gd name="connsiteX0" fmla="*/ 0 w 3715657"/>
              <a:gd name="connsiteY0" fmla="*/ 1810035 h 1810035"/>
              <a:gd name="connsiteX1" fmla="*/ 14514 w 3715657"/>
              <a:gd name="connsiteY1" fmla="*/ 1679406 h 1810035"/>
              <a:gd name="connsiteX2" fmla="*/ 43543 w 3715657"/>
              <a:gd name="connsiteY2" fmla="*/ 1621349 h 1810035"/>
              <a:gd name="connsiteX3" fmla="*/ 72571 w 3715657"/>
              <a:gd name="connsiteY3" fmla="*/ 1548778 h 1810035"/>
              <a:gd name="connsiteX4" fmla="*/ 87086 w 3715657"/>
              <a:gd name="connsiteY4" fmla="*/ 1505235 h 1810035"/>
              <a:gd name="connsiteX5" fmla="*/ 116114 w 3715657"/>
              <a:gd name="connsiteY5" fmla="*/ 1461692 h 1810035"/>
              <a:gd name="connsiteX6" fmla="*/ 609600 w 3715657"/>
              <a:gd name="connsiteY6" fmla="*/ 837578 h 1810035"/>
              <a:gd name="connsiteX7" fmla="*/ 653143 w 3715657"/>
              <a:gd name="connsiteY7" fmla="*/ 823063 h 1810035"/>
              <a:gd name="connsiteX8" fmla="*/ 696686 w 3715657"/>
              <a:gd name="connsiteY8" fmla="*/ 794035 h 1810035"/>
              <a:gd name="connsiteX9" fmla="*/ 740229 w 3715657"/>
              <a:gd name="connsiteY9" fmla="*/ 779520 h 1810035"/>
              <a:gd name="connsiteX10" fmla="*/ 856343 w 3715657"/>
              <a:gd name="connsiteY10" fmla="*/ 721463 h 1810035"/>
              <a:gd name="connsiteX11" fmla="*/ 914400 w 3715657"/>
              <a:gd name="connsiteY11" fmla="*/ 692435 h 1810035"/>
              <a:gd name="connsiteX12" fmla="*/ 943429 w 3715657"/>
              <a:gd name="connsiteY12" fmla="*/ 648892 h 1810035"/>
              <a:gd name="connsiteX13" fmla="*/ 986971 w 3715657"/>
              <a:gd name="connsiteY13" fmla="*/ 634378 h 1810035"/>
              <a:gd name="connsiteX14" fmla="*/ 1059543 w 3715657"/>
              <a:gd name="connsiteY14" fmla="*/ 605349 h 1810035"/>
              <a:gd name="connsiteX15" fmla="*/ 1132114 w 3715657"/>
              <a:gd name="connsiteY15" fmla="*/ 590835 h 1810035"/>
              <a:gd name="connsiteX16" fmla="*/ 1190171 w 3715657"/>
              <a:gd name="connsiteY16" fmla="*/ 576320 h 1810035"/>
              <a:gd name="connsiteX17" fmla="*/ 1277257 w 3715657"/>
              <a:gd name="connsiteY17" fmla="*/ 547292 h 1810035"/>
              <a:gd name="connsiteX18" fmla="*/ 1364343 w 3715657"/>
              <a:gd name="connsiteY18" fmla="*/ 518263 h 1810035"/>
              <a:gd name="connsiteX19" fmla="*/ 1407886 w 3715657"/>
              <a:gd name="connsiteY19" fmla="*/ 503749 h 1810035"/>
              <a:gd name="connsiteX20" fmla="*/ 1465943 w 3715657"/>
              <a:gd name="connsiteY20" fmla="*/ 489235 h 1810035"/>
              <a:gd name="connsiteX21" fmla="*/ 1553029 w 3715657"/>
              <a:gd name="connsiteY21" fmla="*/ 474720 h 1810035"/>
              <a:gd name="connsiteX22" fmla="*/ 1640114 w 3715657"/>
              <a:gd name="connsiteY22" fmla="*/ 445692 h 1810035"/>
              <a:gd name="connsiteX23" fmla="*/ 1683657 w 3715657"/>
              <a:gd name="connsiteY23" fmla="*/ 416663 h 1810035"/>
              <a:gd name="connsiteX24" fmla="*/ 1828800 w 3715657"/>
              <a:gd name="connsiteY24" fmla="*/ 387635 h 1810035"/>
              <a:gd name="connsiteX25" fmla="*/ 1915886 w 3715657"/>
              <a:gd name="connsiteY25" fmla="*/ 358606 h 1810035"/>
              <a:gd name="connsiteX26" fmla="*/ 1959429 w 3715657"/>
              <a:gd name="connsiteY26" fmla="*/ 344092 h 1810035"/>
              <a:gd name="connsiteX27" fmla="*/ 2017486 w 3715657"/>
              <a:gd name="connsiteY27" fmla="*/ 329578 h 1810035"/>
              <a:gd name="connsiteX28" fmla="*/ 2191657 w 3715657"/>
              <a:gd name="connsiteY28" fmla="*/ 286035 h 1810035"/>
              <a:gd name="connsiteX29" fmla="*/ 2351314 w 3715657"/>
              <a:gd name="connsiteY29" fmla="*/ 227978 h 1810035"/>
              <a:gd name="connsiteX30" fmla="*/ 2423886 w 3715657"/>
              <a:gd name="connsiteY30" fmla="*/ 213463 h 1810035"/>
              <a:gd name="connsiteX31" fmla="*/ 2510971 w 3715657"/>
              <a:gd name="connsiteY31" fmla="*/ 184435 h 1810035"/>
              <a:gd name="connsiteX32" fmla="*/ 2714171 w 3715657"/>
              <a:gd name="connsiteY32" fmla="*/ 155406 h 1810035"/>
              <a:gd name="connsiteX33" fmla="*/ 2830286 w 3715657"/>
              <a:gd name="connsiteY33" fmla="*/ 140892 h 1810035"/>
              <a:gd name="connsiteX34" fmla="*/ 2917371 w 3715657"/>
              <a:gd name="connsiteY34" fmla="*/ 126378 h 1810035"/>
              <a:gd name="connsiteX35" fmla="*/ 3483429 w 3715657"/>
              <a:gd name="connsiteY35" fmla="*/ 97349 h 1810035"/>
              <a:gd name="connsiteX36" fmla="*/ 3628571 w 3715657"/>
              <a:gd name="connsiteY36" fmla="*/ 53806 h 1810035"/>
              <a:gd name="connsiteX37" fmla="*/ 3715657 w 3715657"/>
              <a:gd name="connsiteY37" fmla="*/ 10263 h 18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15657" h="1810035">
                <a:moveTo>
                  <a:pt x="0" y="1810035"/>
                </a:moveTo>
                <a:cubicBezTo>
                  <a:pt x="4838" y="1766492"/>
                  <a:pt x="4663" y="1722095"/>
                  <a:pt x="14514" y="1679406"/>
                </a:cubicBezTo>
                <a:cubicBezTo>
                  <a:pt x="19379" y="1658323"/>
                  <a:pt x="34756" y="1641121"/>
                  <a:pt x="43543" y="1621349"/>
                </a:cubicBezTo>
                <a:cubicBezTo>
                  <a:pt x="54124" y="1597541"/>
                  <a:pt x="63423" y="1573173"/>
                  <a:pt x="72571" y="1548778"/>
                </a:cubicBezTo>
                <a:cubicBezTo>
                  <a:pt x="77943" y="1534453"/>
                  <a:pt x="80244" y="1518919"/>
                  <a:pt x="87086" y="1505235"/>
                </a:cubicBezTo>
                <a:cubicBezTo>
                  <a:pt x="94887" y="1489633"/>
                  <a:pt x="105363" y="1475429"/>
                  <a:pt x="116114" y="1461692"/>
                </a:cubicBezTo>
                <a:cubicBezTo>
                  <a:pt x="279568" y="1252835"/>
                  <a:pt x="438908" y="1040563"/>
                  <a:pt x="609600" y="837578"/>
                </a:cubicBezTo>
                <a:cubicBezTo>
                  <a:pt x="619447" y="825868"/>
                  <a:pt x="639459" y="829905"/>
                  <a:pt x="653143" y="823063"/>
                </a:cubicBezTo>
                <a:cubicBezTo>
                  <a:pt x="668745" y="815262"/>
                  <a:pt x="681084" y="801836"/>
                  <a:pt x="696686" y="794035"/>
                </a:cubicBezTo>
                <a:cubicBezTo>
                  <a:pt x="710370" y="787193"/>
                  <a:pt x="726301" y="785851"/>
                  <a:pt x="740229" y="779520"/>
                </a:cubicBezTo>
                <a:cubicBezTo>
                  <a:pt x="779623" y="761613"/>
                  <a:pt x="817638" y="740815"/>
                  <a:pt x="856343" y="721463"/>
                </a:cubicBezTo>
                <a:lnTo>
                  <a:pt x="914400" y="692435"/>
                </a:lnTo>
                <a:cubicBezTo>
                  <a:pt x="924076" y="677921"/>
                  <a:pt x="929807" y="659789"/>
                  <a:pt x="943429" y="648892"/>
                </a:cubicBezTo>
                <a:cubicBezTo>
                  <a:pt x="955376" y="639335"/>
                  <a:pt x="972646" y="639750"/>
                  <a:pt x="986971" y="634378"/>
                </a:cubicBezTo>
                <a:cubicBezTo>
                  <a:pt x="1011366" y="625230"/>
                  <a:pt x="1034588" y="612836"/>
                  <a:pt x="1059543" y="605349"/>
                </a:cubicBezTo>
                <a:cubicBezTo>
                  <a:pt x="1083172" y="598260"/>
                  <a:pt x="1108032" y="596187"/>
                  <a:pt x="1132114" y="590835"/>
                </a:cubicBezTo>
                <a:cubicBezTo>
                  <a:pt x="1151587" y="586508"/>
                  <a:pt x="1171064" y="582052"/>
                  <a:pt x="1190171" y="576320"/>
                </a:cubicBezTo>
                <a:cubicBezTo>
                  <a:pt x="1219479" y="567527"/>
                  <a:pt x="1248228" y="556968"/>
                  <a:pt x="1277257" y="547292"/>
                </a:cubicBezTo>
                <a:lnTo>
                  <a:pt x="1364343" y="518263"/>
                </a:lnTo>
                <a:cubicBezTo>
                  <a:pt x="1378857" y="513425"/>
                  <a:pt x="1393043" y="507460"/>
                  <a:pt x="1407886" y="503749"/>
                </a:cubicBezTo>
                <a:cubicBezTo>
                  <a:pt x="1427238" y="498911"/>
                  <a:pt x="1446382" y="493147"/>
                  <a:pt x="1465943" y="489235"/>
                </a:cubicBezTo>
                <a:cubicBezTo>
                  <a:pt x="1494801" y="483463"/>
                  <a:pt x="1524479" y="481858"/>
                  <a:pt x="1553029" y="474720"/>
                </a:cubicBezTo>
                <a:cubicBezTo>
                  <a:pt x="1582714" y="467299"/>
                  <a:pt x="1640114" y="445692"/>
                  <a:pt x="1640114" y="445692"/>
                </a:cubicBezTo>
                <a:cubicBezTo>
                  <a:pt x="1654628" y="436016"/>
                  <a:pt x="1667623" y="423535"/>
                  <a:pt x="1683657" y="416663"/>
                </a:cubicBezTo>
                <a:cubicBezTo>
                  <a:pt x="1711213" y="404853"/>
                  <a:pt x="1809155" y="390909"/>
                  <a:pt x="1828800" y="387635"/>
                </a:cubicBezTo>
                <a:lnTo>
                  <a:pt x="1915886" y="358606"/>
                </a:lnTo>
                <a:cubicBezTo>
                  <a:pt x="1930400" y="353768"/>
                  <a:pt x="1944586" y="347803"/>
                  <a:pt x="1959429" y="344092"/>
                </a:cubicBezTo>
                <a:lnTo>
                  <a:pt x="2017486" y="329578"/>
                </a:lnTo>
                <a:cubicBezTo>
                  <a:pt x="2134280" y="271180"/>
                  <a:pt x="2011078" y="324731"/>
                  <a:pt x="2191657" y="286035"/>
                </a:cubicBezTo>
                <a:cubicBezTo>
                  <a:pt x="2286530" y="265705"/>
                  <a:pt x="2264747" y="253948"/>
                  <a:pt x="2351314" y="227978"/>
                </a:cubicBezTo>
                <a:cubicBezTo>
                  <a:pt x="2374943" y="220889"/>
                  <a:pt x="2400085" y="219954"/>
                  <a:pt x="2423886" y="213463"/>
                </a:cubicBezTo>
                <a:cubicBezTo>
                  <a:pt x="2453406" y="205412"/>
                  <a:pt x="2480609" y="188230"/>
                  <a:pt x="2510971" y="184435"/>
                </a:cubicBezTo>
                <a:cubicBezTo>
                  <a:pt x="2878296" y="138517"/>
                  <a:pt x="2421113" y="197271"/>
                  <a:pt x="2714171" y="155406"/>
                </a:cubicBezTo>
                <a:cubicBezTo>
                  <a:pt x="2752785" y="149890"/>
                  <a:pt x="2791672" y="146408"/>
                  <a:pt x="2830286" y="140892"/>
                </a:cubicBezTo>
                <a:cubicBezTo>
                  <a:pt x="2859419" y="136730"/>
                  <a:pt x="2888007" y="128336"/>
                  <a:pt x="2917371" y="126378"/>
                </a:cubicBezTo>
                <a:cubicBezTo>
                  <a:pt x="3105886" y="113810"/>
                  <a:pt x="3294743" y="107025"/>
                  <a:pt x="3483429" y="97349"/>
                </a:cubicBezTo>
                <a:cubicBezTo>
                  <a:pt x="3589438" y="62012"/>
                  <a:pt x="3540829" y="75741"/>
                  <a:pt x="3628571" y="53806"/>
                </a:cubicBezTo>
                <a:cubicBezTo>
                  <a:pt x="3682377" y="0"/>
                  <a:pt x="3651588" y="10263"/>
                  <a:pt x="3715657" y="10263"/>
                </a:cubicBezTo>
              </a:path>
            </a:pathLst>
          </a:custGeom>
          <a:ln>
            <a:prstDash val="lgDash"/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ku_228912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3256891"/>
            <a:ext cx="2133600" cy="2077109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319314" y="1765536"/>
            <a:ext cx="6342743" cy="3187464"/>
          </a:xfrm>
          <a:custGeom>
            <a:avLst/>
            <a:gdLst>
              <a:gd name="connsiteX0" fmla="*/ 464457 w 6342743"/>
              <a:gd name="connsiteY0" fmla="*/ 3121345 h 3187464"/>
              <a:gd name="connsiteX1" fmla="*/ 72572 w 6342743"/>
              <a:gd name="connsiteY1" fmla="*/ 3063287 h 3187464"/>
              <a:gd name="connsiteX2" fmla="*/ 43543 w 6342743"/>
              <a:gd name="connsiteY2" fmla="*/ 3005230 h 3187464"/>
              <a:gd name="connsiteX3" fmla="*/ 14515 w 6342743"/>
              <a:gd name="connsiteY3" fmla="*/ 2874602 h 3187464"/>
              <a:gd name="connsiteX4" fmla="*/ 0 w 6342743"/>
              <a:gd name="connsiteY4" fmla="*/ 2729459 h 3187464"/>
              <a:gd name="connsiteX5" fmla="*/ 14515 w 6342743"/>
              <a:gd name="connsiteY5" fmla="*/ 2410145 h 3187464"/>
              <a:gd name="connsiteX6" fmla="*/ 29029 w 6342743"/>
              <a:gd name="connsiteY6" fmla="*/ 2366602 h 3187464"/>
              <a:gd name="connsiteX7" fmla="*/ 87086 w 6342743"/>
              <a:gd name="connsiteY7" fmla="*/ 2192430 h 3187464"/>
              <a:gd name="connsiteX8" fmla="*/ 116115 w 6342743"/>
              <a:gd name="connsiteY8" fmla="*/ 2061802 h 3187464"/>
              <a:gd name="connsiteX9" fmla="*/ 145143 w 6342743"/>
              <a:gd name="connsiteY9" fmla="*/ 2018259 h 3187464"/>
              <a:gd name="connsiteX10" fmla="*/ 188686 w 6342743"/>
              <a:gd name="connsiteY10" fmla="*/ 2003745 h 3187464"/>
              <a:gd name="connsiteX11" fmla="*/ 217715 w 6342743"/>
              <a:gd name="connsiteY11" fmla="*/ 1858602 h 3187464"/>
              <a:gd name="connsiteX12" fmla="*/ 246743 w 6342743"/>
              <a:gd name="connsiteY12" fmla="*/ 1815059 h 3187464"/>
              <a:gd name="connsiteX13" fmla="*/ 290286 w 6342743"/>
              <a:gd name="connsiteY13" fmla="*/ 1669916 h 3187464"/>
              <a:gd name="connsiteX14" fmla="*/ 319315 w 6342743"/>
              <a:gd name="connsiteY14" fmla="*/ 1626373 h 3187464"/>
              <a:gd name="connsiteX15" fmla="*/ 362857 w 6342743"/>
              <a:gd name="connsiteY15" fmla="*/ 1539287 h 3187464"/>
              <a:gd name="connsiteX16" fmla="*/ 406400 w 6342743"/>
              <a:gd name="connsiteY16" fmla="*/ 1510259 h 3187464"/>
              <a:gd name="connsiteX17" fmla="*/ 435429 w 6342743"/>
              <a:gd name="connsiteY17" fmla="*/ 1466716 h 3187464"/>
              <a:gd name="connsiteX18" fmla="*/ 522515 w 6342743"/>
              <a:gd name="connsiteY18" fmla="*/ 1408659 h 3187464"/>
              <a:gd name="connsiteX19" fmla="*/ 609600 w 6342743"/>
              <a:gd name="connsiteY19" fmla="*/ 1365116 h 3187464"/>
              <a:gd name="connsiteX20" fmla="*/ 638629 w 6342743"/>
              <a:gd name="connsiteY20" fmla="*/ 1321573 h 3187464"/>
              <a:gd name="connsiteX21" fmla="*/ 682172 w 6342743"/>
              <a:gd name="connsiteY21" fmla="*/ 1307059 h 3187464"/>
              <a:gd name="connsiteX22" fmla="*/ 783772 w 6342743"/>
              <a:gd name="connsiteY22" fmla="*/ 1292545 h 3187464"/>
              <a:gd name="connsiteX23" fmla="*/ 841829 w 6342743"/>
              <a:gd name="connsiteY23" fmla="*/ 1249002 h 3187464"/>
              <a:gd name="connsiteX24" fmla="*/ 885372 w 6342743"/>
              <a:gd name="connsiteY24" fmla="*/ 1234487 h 3187464"/>
              <a:gd name="connsiteX25" fmla="*/ 928915 w 6342743"/>
              <a:gd name="connsiteY25" fmla="*/ 1190945 h 3187464"/>
              <a:gd name="connsiteX26" fmla="*/ 1016000 w 6342743"/>
              <a:gd name="connsiteY26" fmla="*/ 1161916 h 3187464"/>
              <a:gd name="connsiteX27" fmla="*/ 1059543 w 6342743"/>
              <a:gd name="connsiteY27" fmla="*/ 1132887 h 3187464"/>
              <a:gd name="connsiteX28" fmla="*/ 1233715 w 6342743"/>
              <a:gd name="connsiteY28" fmla="*/ 1103859 h 3187464"/>
              <a:gd name="connsiteX29" fmla="*/ 1422400 w 6342743"/>
              <a:gd name="connsiteY29" fmla="*/ 1045802 h 3187464"/>
              <a:gd name="connsiteX30" fmla="*/ 1553029 w 6342743"/>
              <a:gd name="connsiteY30" fmla="*/ 1002259 h 3187464"/>
              <a:gd name="connsiteX31" fmla="*/ 1741715 w 6342743"/>
              <a:gd name="connsiteY31" fmla="*/ 973230 h 3187464"/>
              <a:gd name="connsiteX32" fmla="*/ 1857829 w 6342743"/>
              <a:gd name="connsiteY32" fmla="*/ 929687 h 3187464"/>
              <a:gd name="connsiteX33" fmla="*/ 2002972 w 6342743"/>
              <a:gd name="connsiteY33" fmla="*/ 900659 h 3187464"/>
              <a:gd name="connsiteX34" fmla="*/ 2177143 w 6342743"/>
              <a:gd name="connsiteY34" fmla="*/ 857116 h 3187464"/>
              <a:gd name="connsiteX35" fmla="*/ 2307772 w 6342743"/>
              <a:gd name="connsiteY35" fmla="*/ 842602 h 3187464"/>
              <a:gd name="connsiteX36" fmla="*/ 2423886 w 6342743"/>
              <a:gd name="connsiteY36" fmla="*/ 828087 h 3187464"/>
              <a:gd name="connsiteX37" fmla="*/ 2510972 w 6342743"/>
              <a:gd name="connsiteY37" fmla="*/ 813573 h 3187464"/>
              <a:gd name="connsiteX38" fmla="*/ 2627086 w 6342743"/>
              <a:gd name="connsiteY38" fmla="*/ 799059 h 3187464"/>
              <a:gd name="connsiteX39" fmla="*/ 2685143 w 6342743"/>
              <a:gd name="connsiteY39" fmla="*/ 784545 h 3187464"/>
              <a:gd name="connsiteX40" fmla="*/ 2873829 w 6342743"/>
              <a:gd name="connsiteY40" fmla="*/ 770030 h 3187464"/>
              <a:gd name="connsiteX41" fmla="*/ 2917372 w 6342743"/>
              <a:gd name="connsiteY41" fmla="*/ 755516 h 3187464"/>
              <a:gd name="connsiteX42" fmla="*/ 3077029 w 6342743"/>
              <a:gd name="connsiteY42" fmla="*/ 726487 h 3187464"/>
              <a:gd name="connsiteX43" fmla="*/ 3207657 w 6342743"/>
              <a:gd name="connsiteY43" fmla="*/ 682945 h 3187464"/>
              <a:gd name="connsiteX44" fmla="*/ 3381829 w 6342743"/>
              <a:gd name="connsiteY44" fmla="*/ 639402 h 3187464"/>
              <a:gd name="connsiteX45" fmla="*/ 3468915 w 6342743"/>
              <a:gd name="connsiteY45" fmla="*/ 610373 h 3187464"/>
              <a:gd name="connsiteX46" fmla="*/ 3570515 w 6342743"/>
              <a:gd name="connsiteY46" fmla="*/ 595859 h 3187464"/>
              <a:gd name="connsiteX47" fmla="*/ 3614057 w 6342743"/>
              <a:gd name="connsiteY47" fmla="*/ 566830 h 3187464"/>
              <a:gd name="connsiteX48" fmla="*/ 3657600 w 6342743"/>
              <a:gd name="connsiteY48" fmla="*/ 552316 h 3187464"/>
              <a:gd name="connsiteX49" fmla="*/ 3744686 w 6342743"/>
              <a:gd name="connsiteY49" fmla="*/ 508773 h 3187464"/>
              <a:gd name="connsiteX50" fmla="*/ 3875315 w 6342743"/>
              <a:gd name="connsiteY50" fmla="*/ 479745 h 3187464"/>
              <a:gd name="connsiteX51" fmla="*/ 4020457 w 6342743"/>
              <a:gd name="connsiteY51" fmla="*/ 436202 h 3187464"/>
              <a:gd name="connsiteX52" fmla="*/ 4180115 w 6342743"/>
              <a:gd name="connsiteY52" fmla="*/ 378145 h 3187464"/>
              <a:gd name="connsiteX53" fmla="*/ 4267200 w 6342743"/>
              <a:gd name="connsiteY53" fmla="*/ 363630 h 3187464"/>
              <a:gd name="connsiteX54" fmla="*/ 4455886 w 6342743"/>
              <a:gd name="connsiteY54" fmla="*/ 291059 h 3187464"/>
              <a:gd name="connsiteX55" fmla="*/ 4659086 w 6342743"/>
              <a:gd name="connsiteY55" fmla="*/ 262030 h 3187464"/>
              <a:gd name="connsiteX56" fmla="*/ 4818743 w 6342743"/>
              <a:gd name="connsiteY56" fmla="*/ 218487 h 3187464"/>
              <a:gd name="connsiteX57" fmla="*/ 4920343 w 6342743"/>
              <a:gd name="connsiteY57" fmla="*/ 189459 h 3187464"/>
              <a:gd name="connsiteX58" fmla="*/ 5080000 w 6342743"/>
              <a:gd name="connsiteY58" fmla="*/ 174945 h 3187464"/>
              <a:gd name="connsiteX59" fmla="*/ 5297715 w 6342743"/>
              <a:gd name="connsiteY59" fmla="*/ 131402 h 3187464"/>
              <a:gd name="connsiteX60" fmla="*/ 5428343 w 6342743"/>
              <a:gd name="connsiteY60" fmla="*/ 116887 h 3187464"/>
              <a:gd name="connsiteX61" fmla="*/ 5573486 w 6342743"/>
              <a:gd name="connsiteY61" fmla="*/ 87859 h 3187464"/>
              <a:gd name="connsiteX62" fmla="*/ 5747657 w 6342743"/>
              <a:gd name="connsiteY62" fmla="*/ 58830 h 3187464"/>
              <a:gd name="connsiteX63" fmla="*/ 5791200 w 6342743"/>
              <a:gd name="connsiteY63" fmla="*/ 44316 h 3187464"/>
              <a:gd name="connsiteX64" fmla="*/ 5863772 w 6342743"/>
              <a:gd name="connsiteY64" fmla="*/ 29802 h 3187464"/>
              <a:gd name="connsiteX65" fmla="*/ 5921829 w 6342743"/>
              <a:gd name="connsiteY65" fmla="*/ 15287 h 3187464"/>
              <a:gd name="connsiteX66" fmla="*/ 6342743 w 6342743"/>
              <a:gd name="connsiteY66" fmla="*/ 773 h 318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342743" h="3187464">
                <a:moveTo>
                  <a:pt x="464457" y="3121345"/>
                </a:moveTo>
                <a:cubicBezTo>
                  <a:pt x="305209" y="3114709"/>
                  <a:pt x="161270" y="3187464"/>
                  <a:pt x="72572" y="3063287"/>
                </a:cubicBezTo>
                <a:cubicBezTo>
                  <a:pt x="59996" y="3045681"/>
                  <a:pt x="53219" y="3024582"/>
                  <a:pt x="43543" y="3005230"/>
                </a:cubicBezTo>
                <a:cubicBezTo>
                  <a:pt x="33688" y="2965810"/>
                  <a:pt x="19780" y="2914088"/>
                  <a:pt x="14515" y="2874602"/>
                </a:cubicBezTo>
                <a:cubicBezTo>
                  <a:pt x="8089" y="2826406"/>
                  <a:pt x="4838" y="2777840"/>
                  <a:pt x="0" y="2729459"/>
                </a:cubicBezTo>
                <a:cubicBezTo>
                  <a:pt x="4838" y="2623021"/>
                  <a:pt x="6018" y="2516354"/>
                  <a:pt x="14515" y="2410145"/>
                </a:cubicBezTo>
                <a:cubicBezTo>
                  <a:pt x="15735" y="2394894"/>
                  <a:pt x="25004" y="2381362"/>
                  <a:pt x="29029" y="2366602"/>
                </a:cubicBezTo>
                <a:cubicBezTo>
                  <a:pt x="70159" y="2215787"/>
                  <a:pt x="36497" y="2293606"/>
                  <a:pt x="87086" y="2192430"/>
                </a:cubicBezTo>
                <a:cubicBezTo>
                  <a:pt x="92662" y="2158975"/>
                  <a:pt x="98248" y="2097536"/>
                  <a:pt x="116115" y="2061802"/>
                </a:cubicBezTo>
                <a:cubicBezTo>
                  <a:pt x="123916" y="2046200"/>
                  <a:pt x="131522" y="2029156"/>
                  <a:pt x="145143" y="2018259"/>
                </a:cubicBezTo>
                <a:cubicBezTo>
                  <a:pt x="157090" y="2008702"/>
                  <a:pt x="174172" y="2008583"/>
                  <a:pt x="188686" y="2003745"/>
                </a:cubicBezTo>
                <a:cubicBezTo>
                  <a:pt x="191962" y="1984092"/>
                  <a:pt x="205903" y="1886164"/>
                  <a:pt x="217715" y="1858602"/>
                </a:cubicBezTo>
                <a:cubicBezTo>
                  <a:pt x="224587" y="1842569"/>
                  <a:pt x="237067" y="1829573"/>
                  <a:pt x="246743" y="1815059"/>
                </a:cubicBezTo>
                <a:cubicBezTo>
                  <a:pt x="254857" y="1782603"/>
                  <a:pt x="276150" y="1691120"/>
                  <a:pt x="290286" y="1669916"/>
                </a:cubicBezTo>
                <a:lnTo>
                  <a:pt x="319315" y="1626373"/>
                </a:lnTo>
                <a:cubicBezTo>
                  <a:pt x="331119" y="1590959"/>
                  <a:pt x="334721" y="1567423"/>
                  <a:pt x="362857" y="1539287"/>
                </a:cubicBezTo>
                <a:cubicBezTo>
                  <a:pt x="375192" y="1526952"/>
                  <a:pt x="391886" y="1519935"/>
                  <a:pt x="406400" y="1510259"/>
                </a:cubicBezTo>
                <a:cubicBezTo>
                  <a:pt x="416076" y="1495745"/>
                  <a:pt x="422301" y="1478203"/>
                  <a:pt x="435429" y="1466716"/>
                </a:cubicBezTo>
                <a:cubicBezTo>
                  <a:pt x="461685" y="1443742"/>
                  <a:pt x="493486" y="1428012"/>
                  <a:pt x="522515" y="1408659"/>
                </a:cubicBezTo>
                <a:cubicBezTo>
                  <a:pt x="578790" y="1371142"/>
                  <a:pt x="549506" y="1385147"/>
                  <a:pt x="609600" y="1365116"/>
                </a:cubicBezTo>
                <a:cubicBezTo>
                  <a:pt x="619276" y="1350602"/>
                  <a:pt x="625007" y="1332470"/>
                  <a:pt x="638629" y="1321573"/>
                </a:cubicBezTo>
                <a:cubicBezTo>
                  <a:pt x="650576" y="1312016"/>
                  <a:pt x="667170" y="1310059"/>
                  <a:pt x="682172" y="1307059"/>
                </a:cubicBezTo>
                <a:cubicBezTo>
                  <a:pt x="715718" y="1300350"/>
                  <a:pt x="749905" y="1297383"/>
                  <a:pt x="783772" y="1292545"/>
                </a:cubicBezTo>
                <a:cubicBezTo>
                  <a:pt x="803124" y="1278031"/>
                  <a:pt x="820826" y="1261004"/>
                  <a:pt x="841829" y="1249002"/>
                </a:cubicBezTo>
                <a:cubicBezTo>
                  <a:pt x="855113" y="1241411"/>
                  <a:pt x="872642" y="1242974"/>
                  <a:pt x="885372" y="1234487"/>
                </a:cubicBezTo>
                <a:cubicBezTo>
                  <a:pt x="902451" y="1223101"/>
                  <a:pt x="910972" y="1200913"/>
                  <a:pt x="928915" y="1190945"/>
                </a:cubicBezTo>
                <a:cubicBezTo>
                  <a:pt x="955663" y="1176085"/>
                  <a:pt x="1016000" y="1161916"/>
                  <a:pt x="1016000" y="1161916"/>
                </a:cubicBezTo>
                <a:cubicBezTo>
                  <a:pt x="1030514" y="1152240"/>
                  <a:pt x="1043509" y="1139759"/>
                  <a:pt x="1059543" y="1132887"/>
                </a:cubicBezTo>
                <a:cubicBezTo>
                  <a:pt x="1099030" y="1115964"/>
                  <a:pt x="1208114" y="1107059"/>
                  <a:pt x="1233715" y="1103859"/>
                </a:cubicBezTo>
                <a:cubicBezTo>
                  <a:pt x="1554867" y="983426"/>
                  <a:pt x="1200715" y="1109140"/>
                  <a:pt x="1422400" y="1045802"/>
                </a:cubicBezTo>
                <a:cubicBezTo>
                  <a:pt x="1466532" y="1033193"/>
                  <a:pt x="1508680" y="1014085"/>
                  <a:pt x="1553029" y="1002259"/>
                </a:cubicBezTo>
                <a:cubicBezTo>
                  <a:pt x="1576257" y="996065"/>
                  <a:pt x="1724443" y="975698"/>
                  <a:pt x="1741715" y="973230"/>
                </a:cubicBezTo>
                <a:cubicBezTo>
                  <a:pt x="1758030" y="966704"/>
                  <a:pt x="1830946" y="935891"/>
                  <a:pt x="1857829" y="929687"/>
                </a:cubicBezTo>
                <a:cubicBezTo>
                  <a:pt x="1905905" y="918593"/>
                  <a:pt x="1955531" y="914214"/>
                  <a:pt x="2002972" y="900659"/>
                </a:cubicBezTo>
                <a:cubicBezTo>
                  <a:pt x="2067125" y="882329"/>
                  <a:pt x="2112876" y="866297"/>
                  <a:pt x="2177143" y="857116"/>
                </a:cubicBezTo>
                <a:cubicBezTo>
                  <a:pt x="2220514" y="850920"/>
                  <a:pt x="2264261" y="847721"/>
                  <a:pt x="2307772" y="842602"/>
                </a:cubicBezTo>
                <a:lnTo>
                  <a:pt x="2423886" y="828087"/>
                </a:lnTo>
                <a:cubicBezTo>
                  <a:pt x="2453019" y="823925"/>
                  <a:pt x="2481839" y="817735"/>
                  <a:pt x="2510972" y="813573"/>
                </a:cubicBezTo>
                <a:cubicBezTo>
                  <a:pt x="2549586" y="808057"/>
                  <a:pt x="2588611" y="805471"/>
                  <a:pt x="2627086" y="799059"/>
                </a:cubicBezTo>
                <a:cubicBezTo>
                  <a:pt x="2646763" y="795780"/>
                  <a:pt x="2665332" y="786876"/>
                  <a:pt x="2685143" y="784545"/>
                </a:cubicBezTo>
                <a:cubicBezTo>
                  <a:pt x="2747792" y="777174"/>
                  <a:pt x="2810934" y="774868"/>
                  <a:pt x="2873829" y="770030"/>
                </a:cubicBezTo>
                <a:cubicBezTo>
                  <a:pt x="2888343" y="765192"/>
                  <a:pt x="2902529" y="759227"/>
                  <a:pt x="2917372" y="755516"/>
                </a:cubicBezTo>
                <a:cubicBezTo>
                  <a:pt x="2957937" y="745375"/>
                  <a:pt x="3038216" y="732956"/>
                  <a:pt x="3077029" y="726487"/>
                </a:cubicBezTo>
                <a:cubicBezTo>
                  <a:pt x="3157423" y="672892"/>
                  <a:pt x="3082505" y="714233"/>
                  <a:pt x="3207657" y="682945"/>
                </a:cubicBezTo>
                <a:cubicBezTo>
                  <a:pt x="3437663" y="625443"/>
                  <a:pt x="3153956" y="677380"/>
                  <a:pt x="3381829" y="639402"/>
                </a:cubicBezTo>
                <a:cubicBezTo>
                  <a:pt x="3410858" y="629726"/>
                  <a:pt x="3439100" y="617253"/>
                  <a:pt x="3468915" y="610373"/>
                </a:cubicBezTo>
                <a:cubicBezTo>
                  <a:pt x="3502249" y="602680"/>
                  <a:pt x="3537747" y="605689"/>
                  <a:pt x="3570515" y="595859"/>
                </a:cubicBezTo>
                <a:cubicBezTo>
                  <a:pt x="3587223" y="590847"/>
                  <a:pt x="3598455" y="574631"/>
                  <a:pt x="3614057" y="566830"/>
                </a:cubicBezTo>
                <a:cubicBezTo>
                  <a:pt x="3627741" y="559988"/>
                  <a:pt x="3643619" y="558530"/>
                  <a:pt x="3657600" y="552316"/>
                </a:cubicBezTo>
                <a:cubicBezTo>
                  <a:pt x="3687258" y="539135"/>
                  <a:pt x="3713896" y="519036"/>
                  <a:pt x="3744686" y="508773"/>
                </a:cubicBezTo>
                <a:cubicBezTo>
                  <a:pt x="3787002" y="494668"/>
                  <a:pt x="3831772" y="489421"/>
                  <a:pt x="3875315" y="479745"/>
                </a:cubicBezTo>
                <a:cubicBezTo>
                  <a:pt x="3996895" y="418954"/>
                  <a:pt x="3861431" y="479573"/>
                  <a:pt x="4020457" y="436202"/>
                </a:cubicBezTo>
                <a:cubicBezTo>
                  <a:pt x="4093036" y="416408"/>
                  <a:pt x="4101669" y="391220"/>
                  <a:pt x="4180115" y="378145"/>
                </a:cubicBezTo>
                <a:lnTo>
                  <a:pt x="4267200" y="363630"/>
                </a:lnTo>
                <a:cubicBezTo>
                  <a:pt x="4387772" y="294732"/>
                  <a:pt x="4335289" y="309149"/>
                  <a:pt x="4455886" y="291059"/>
                </a:cubicBezTo>
                <a:lnTo>
                  <a:pt x="4659086" y="262030"/>
                </a:lnTo>
                <a:cubicBezTo>
                  <a:pt x="4845914" y="199755"/>
                  <a:pt x="4654622" y="259518"/>
                  <a:pt x="4818743" y="218487"/>
                </a:cubicBezTo>
                <a:cubicBezTo>
                  <a:pt x="4869913" y="205694"/>
                  <a:pt x="4862173" y="197215"/>
                  <a:pt x="4920343" y="189459"/>
                </a:cubicBezTo>
                <a:cubicBezTo>
                  <a:pt x="4973313" y="182397"/>
                  <a:pt x="5026928" y="181189"/>
                  <a:pt x="5080000" y="174945"/>
                </a:cubicBezTo>
                <a:cubicBezTo>
                  <a:pt x="5199129" y="160930"/>
                  <a:pt x="5156478" y="154942"/>
                  <a:pt x="5297715" y="131402"/>
                </a:cubicBezTo>
                <a:cubicBezTo>
                  <a:pt x="5340930" y="124200"/>
                  <a:pt x="5385068" y="123720"/>
                  <a:pt x="5428343" y="116887"/>
                </a:cubicBezTo>
                <a:cubicBezTo>
                  <a:pt x="5477078" y="109192"/>
                  <a:pt x="5524643" y="94836"/>
                  <a:pt x="5573486" y="87859"/>
                </a:cubicBezTo>
                <a:cubicBezTo>
                  <a:pt x="5630847" y="79665"/>
                  <a:pt x="5691051" y="72982"/>
                  <a:pt x="5747657" y="58830"/>
                </a:cubicBezTo>
                <a:cubicBezTo>
                  <a:pt x="5762500" y="55119"/>
                  <a:pt x="5776357" y="48027"/>
                  <a:pt x="5791200" y="44316"/>
                </a:cubicBezTo>
                <a:cubicBezTo>
                  <a:pt x="5815133" y="38333"/>
                  <a:pt x="5839690" y="35154"/>
                  <a:pt x="5863772" y="29802"/>
                </a:cubicBezTo>
                <a:cubicBezTo>
                  <a:pt x="5883245" y="25475"/>
                  <a:pt x="5901928" y="16659"/>
                  <a:pt x="5921829" y="15287"/>
                </a:cubicBezTo>
                <a:cubicBezTo>
                  <a:pt x="6143494" y="0"/>
                  <a:pt x="6189301" y="773"/>
                  <a:pt x="6342743" y="773"/>
                </a:cubicBezTo>
              </a:path>
            </a:pathLst>
          </a:custGeom>
          <a:ln w="28575">
            <a:prstDash val="lg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roduct-Categories_For-Home-Scanners-Photo-V19_LT_ANG_OPEN_WITH_PHO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52714"/>
            <a:ext cx="2667000" cy="1778000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365829" y="685801"/>
            <a:ext cx="4339771" cy="533400"/>
          </a:xfrm>
          <a:custGeom>
            <a:avLst/>
            <a:gdLst>
              <a:gd name="connsiteX0" fmla="*/ 0 w 4267200"/>
              <a:gd name="connsiteY0" fmla="*/ 580571 h 580571"/>
              <a:gd name="connsiteX1" fmla="*/ 14514 w 4267200"/>
              <a:gd name="connsiteY1" fmla="*/ 508000 h 580571"/>
              <a:gd name="connsiteX2" fmla="*/ 58057 w 4267200"/>
              <a:gd name="connsiteY2" fmla="*/ 449943 h 580571"/>
              <a:gd name="connsiteX3" fmla="*/ 87085 w 4267200"/>
              <a:gd name="connsiteY3" fmla="*/ 406400 h 580571"/>
              <a:gd name="connsiteX4" fmla="*/ 130628 w 4267200"/>
              <a:gd name="connsiteY4" fmla="*/ 377371 h 580571"/>
              <a:gd name="connsiteX5" fmla="*/ 188685 w 4267200"/>
              <a:gd name="connsiteY5" fmla="*/ 319314 h 580571"/>
              <a:gd name="connsiteX6" fmla="*/ 275771 w 4267200"/>
              <a:gd name="connsiteY6" fmla="*/ 261257 h 580571"/>
              <a:gd name="connsiteX7" fmla="*/ 319314 w 4267200"/>
              <a:gd name="connsiteY7" fmla="*/ 217714 h 580571"/>
              <a:gd name="connsiteX8" fmla="*/ 362857 w 4267200"/>
              <a:gd name="connsiteY8" fmla="*/ 203200 h 580571"/>
              <a:gd name="connsiteX9" fmla="*/ 449942 w 4267200"/>
              <a:gd name="connsiteY9" fmla="*/ 159657 h 580571"/>
              <a:gd name="connsiteX10" fmla="*/ 522514 w 4267200"/>
              <a:gd name="connsiteY10" fmla="*/ 145143 h 580571"/>
              <a:gd name="connsiteX11" fmla="*/ 725714 w 4267200"/>
              <a:gd name="connsiteY11" fmla="*/ 116114 h 580571"/>
              <a:gd name="connsiteX12" fmla="*/ 928914 w 4267200"/>
              <a:gd name="connsiteY12" fmla="*/ 87085 h 580571"/>
              <a:gd name="connsiteX13" fmla="*/ 1117600 w 4267200"/>
              <a:gd name="connsiteY13" fmla="*/ 58057 h 580571"/>
              <a:gd name="connsiteX14" fmla="*/ 1277257 w 4267200"/>
              <a:gd name="connsiteY14" fmla="*/ 43543 h 580571"/>
              <a:gd name="connsiteX15" fmla="*/ 1465942 w 4267200"/>
              <a:gd name="connsiteY15" fmla="*/ 14514 h 580571"/>
              <a:gd name="connsiteX16" fmla="*/ 1582057 w 4267200"/>
              <a:gd name="connsiteY16" fmla="*/ 0 h 580571"/>
              <a:gd name="connsiteX17" fmla="*/ 3730171 w 4267200"/>
              <a:gd name="connsiteY17" fmla="*/ 14514 h 580571"/>
              <a:gd name="connsiteX18" fmla="*/ 3831771 w 4267200"/>
              <a:gd name="connsiteY18" fmla="*/ 43543 h 580571"/>
              <a:gd name="connsiteX19" fmla="*/ 3947885 w 4267200"/>
              <a:gd name="connsiteY19" fmla="*/ 101600 h 580571"/>
              <a:gd name="connsiteX20" fmla="*/ 4005942 w 4267200"/>
              <a:gd name="connsiteY20" fmla="*/ 145143 h 580571"/>
              <a:gd name="connsiteX21" fmla="*/ 4093028 w 4267200"/>
              <a:gd name="connsiteY21" fmla="*/ 174171 h 580571"/>
              <a:gd name="connsiteX22" fmla="*/ 4209142 w 4267200"/>
              <a:gd name="connsiteY22" fmla="*/ 217714 h 580571"/>
              <a:gd name="connsiteX23" fmla="*/ 4267200 w 4267200"/>
              <a:gd name="connsiteY23" fmla="*/ 246743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67200" h="580571">
                <a:moveTo>
                  <a:pt x="0" y="580571"/>
                </a:moveTo>
                <a:cubicBezTo>
                  <a:pt x="4838" y="556381"/>
                  <a:pt x="4495" y="530543"/>
                  <a:pt x="14514" y="508000"/>
                </a:cubicBezTo>
                <a:cubicBezTo>
                  <a:pt x="24339" y="485894"/>
                  <a:pt x="43997" y="469628"/>
                  <a:pt x="58057" y="449943"/>
                </a:cubicBezTo>
                <a:cubicBezTo>
                  <a:pt x="68196" y="435748"/>
                  <a:pt x="74750" y="418735"/>
                  <a:pt x="87085" y="406400"/>
                </a:cubicBezTo>
                <a:cubicBezTo>
                  <a:pt x="99420" y="394065"/>
                  <a:pt x="117383" y="388724"/>
                  <a:pt x="130628" y="377371"/>
                </a:cubicBezTo>
                <a:cubicBezTo>
                  <a:pt x="151408" y="359560"/>
                  <a:pt x="167314" y="336411"/>
                  <a:pt x="188685" y="319314"/>
                </a:cubicBezTo>
                <a:cubicBezTo>
                  <a:pt x="215928" y="297520"/>
                  <a:pt x="251101" y="285927"/>
                  <a:pt x="275771" y="261257"/>
                </a:cubicBezTo>
                <a:cubicBezTo>
                  <a:pt x="290285" y="246743"/>
                  <a:pt x="302235" y="229100"/>
                  <a:pt x="319314" y="217714"/>
                </a:cubicBezTo>
                <a:cubicBezTo>
                  <a:pt x="332044" y="209227"/>
                  <a:pt x="348876" y="209414"/>
                  <a:pt x="362857" y="203200"/>
                </a:cubicBezTo>
                <a:cubicBezTo>
                  <a:pt x="392515" y="190019"/>
                  <a:pt x="419441" y="170748"/>
                  <a:pt x="449942" y="159657"/>
                </a:cubicBezTo>
                <a:cubicBezTo>
                  <a:pt x="473126" y="151226"/>
                  <a:pt x="498242" y="149556"/>
                  <a:pt x="522514" y="145143"/>
                </a:cubicBezTo>
                <a:cubicBezTo>
                  <a:pt x="633654" y="124935"/>
                  <a:pt x="599512" y="133323"/>
                  <a:pt x="725714" y="116114"/>
                </a:cubicBezTo>
                <a:lnTo>
                  <a:pt x="928914" y="87085"/>
                </a:lnTo>
                <a:cubicBezTo>
                  <a:pt x="1009716" y="74965"/>
                  <a:pt x="1033399" y="67412"/>
                  <a:pt x="1117600" y="58057"/>
                </a:cubicBezTo>
                <a:cubicBezTo>
                  <a:pt x="1170712" y="52156"/>
                  <a:pt x="1224231" y="50171"/>
                  <a:pt x="1277257" y="43543"/>
                </a:cubicBezTo>
                <a:cubicBezTo>
                  <a:pt x="1340401" y="35650"/>
                  <a:pt x="1402947" y="23513"/>
                  <a:pt x="1465942" y="14514"/>
                </a:cubicBezTo>
                <a:cubicBezTo>
                  <a:pt x="1504556" y="8998"/>
                  <a:pt x="1543352" y="4838"/>
                  <a:pt x="1582057" y="0"/>
                </a:cubicBezTo>
                <a:lnTo>
                  <a:pt x="3730171" y="14514"/>
                </a:lnTo>
                <a:cubicBezTo>
                  <a:pt x="3749148" y="14764"/>
                  <a:pt x="3810661" y="36506"/>
                  <a:pt x="3831771" y="43543"/>
                </a:cubicBezTo>
                <a:cubicBezTo>
                  <a:pt x="3926697" y="138466"/>
                  <a:pt x="3814397" y="42271"/>
                  <a:pt x="3947885" y="101600"/>
                </a:cubicBezTo>
                <a:cubicBezTo>
                  <a:pt x="3969990" y="111425"/>
                  <a:pt x="3984305" y="134325"/>
                  <a:pt x="4005942" y="145143"/>
                </a:cubicBezTo>
                <a:cubicBezTo>
                  <a:pt x="4033310" y="158827"/>
                  <a:pt x="4065660" y="160487"/>
                  <a:pt x="4093028" y="174171"/>
                </a:cubicBezTo>
                <a:cubicBezTo>
                  <a:pt x="4168927" y="212121"/>
                  <a:pt x="4130094" y="197952"/>
                  <a:pt x="4209142" y="217714"/>
                </a:cubicBezTo>
                <a:lnTo>
                  <a:pt x="4267200" y="246743"/>
                </a:lnTo>
              </a:path>
            </a:pathLst>
          </a:custGeom>
          <a:ln w="28575">
            <a:prstDash val="lg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18423" y="6211669"/>
            <a:ext cx="228620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EB15D2"/>
                </a:solidFill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3600" b="1" dirty="0">
              <a:solidFill>
                <a:srgbClr val="EB15D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362" y="126871"/>
            <a:ext cx="4209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নিম্নের ছবিটি পর্যবেক্ষণ করি 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39000" y="4953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5208104"/>
            <a:ext cx="12192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কী-বোর্ড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771" y="5052809"/>
            <a:ext cx="206102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" y="2286000"/>
            <a:ext cx="10668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79365" y="3066880"/>
            <a:ext cx="120263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সিপি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904" y="5638800"/>
            <a:ext cx="929613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যে ডিভাইসের মাধ্যমে সিপি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 তে তথ্য-উপাত্ত  প্রেরণ করা হয়। তা হল...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8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582543"/>
            <a:ext cx="656141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বিভিন ধরনের ইনপুট ডিভাইস গুলো দেখি</a:t>
            </a:r>
            <a:endParaRPr lang="en-US" sz="4000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1983504"/>
              </p:ext>
            </p:extLst>
          </p:nvPr>
        </p:nvGraphicFramePr>
        <p:xfrm>
          <a:off x="609600" y="1524000"/>
          <a:ext cx="7848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9EEE10-5377-4647-9DA9-B84708464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7E9EEE10-5377-4647-9DA9-B84708464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D24D96-CD2A-4F1B-8522-06D5A30A3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F1D24D96-CD2A-4F1B-8522-06D5A30A3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819C44-F6E9-4BC7-8B62-93C2AECDE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4E819C44-F6E9-4BC7-8B62-93C2AECDE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6398BC-09FF-431F-B8FE-82AEB7212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076398BC-09FF-431F-B8FE-82AEB7212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DA69AB-9E32-4CE4-A9C7-2815FCA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F7DA69AB-9E32-4CE4-A9C7-2815FCA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2F89F0-3009-4C45-8386-99DC682C1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6D2F89F0-3009-4C45-8386-99DC682C1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3E7976-6725-4949-A8C6-73BFFD8CE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F43E7976-6725-4949-A8C6-73BFFD8CE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F094F8-A88F-4002-A7E1-54DC67F7C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D4F094F8-A88F-4002-A7E1-54DC67F7C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3756D1-36B7-4CD0-8E14-7D99D2A1F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2F3756D1-36B7-4CD0-8E14-7D99D2A1F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9AC433-D4E7-41A5-B6AC-F1C159949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079AC433-D4E7-41A5-B6AC-F1C159949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521818-AC1E-485F-B491-9B0746225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E6521818-AC1E-485F-B491-9B0746225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427B27-A4CE-4589-A0DA-677092F1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65427B27-A4CE-4589-A0DA-677092F1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930A21-11DC-4E79-B848-45890746F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D5930A21-11DC-4E79-B848-45890746F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nWb1fJ63L._SY45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"/>
            <a:ext cx="3200400" cy="31442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96200" y="2209800"/>
            <a:ext cx="1219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228600"/>
            <a:ext cx="1371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বাম বাটন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838200"/>
            <a:ext cx="1371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ডান বাটন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1447800"/>
            <a:ext cx="1371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স্ক্রল হুইল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609" y="410266"/>
            <a:ext cx="414889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ইনপুট ডিভাইসের ব্যবহার</a:t>
            </a:r>
            <a:endParaRPr lang="en-US" sz="4000" dirty="0"/>
          </a:p>
        </p:txBody>
      </p:sp>
      <p:sp>
        <p:nvSpPr>
          <p:cNvPr id="19" name="Right Arrow 18"/>
          <p:cNvSpPr/>
          <p:nvPr/>
        </p:nvSpPr>
        <p:spPr>
          <a:xfrm>
            <a:off x="3733800" y="1600200"/>
            <a:ext cx="9906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562600" y="1447800"/>
            <a:ext cx="9906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4572000" y="914400"/>
            <a:ext cx="9906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00400" y="6096000"/>
            <a:ext cx="3124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কী-বোর্ড  এর ব্যবহার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Bijoy_Keyboard_imag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95600"/>
            <a:ext cx="8458200" cy="3212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38400" y="152400"/>
            <a:ext cx="3429000" cy="16764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IN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066800" y="4800600"/>
            <a:ext cx="6934200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মাউসের কয়টি বাটন? বাটন গুলোর নাম লিখ।</a:t>
            </a:r>
          </a:p>
        </p:txBody>
      </p:sp>
      <p:pic>
        <p:nvPicPr>
          <p:cNvPr id="5" name="Picture 4" descr="OFM40054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28800"/>
            <a:ext cx="3581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227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Mainul Kabir Chy</dc:creator>
  <cp:lastModifiedBy>Dell</cp:lastModifiedBy>
  <cp:revision>542</cp:revision>
  <dcterms:created xsi:type="dcterms:W3CDTF">2006-08-16T00:00:00Z</dcterms:created>
  <dcterms:modified xsi:type="dcterms:W3CDTF">2020-10-19T18:32:05Z</dcterms:modified>
</cp:coreProperties>
</file>