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75" r:id="rId3"/>
    <p:sldId id="271" r:id="rId4"/>
    <p:sldId id="259" r:id="rId5"/>
    <p:sldId id="272" r:id="rId6"/>
    <p:sldId id="279" r:id="rId7"/>
    <p:sldId id="280" r:id="rId8"/>
    <p:sldId id="266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67" r:id="rId19"/>
    <p:sldId id="26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9900"/>
    <a:srgbClr val="0000FF"/>
    <a:srgbClr val="EB15D2"/>
    <a:srgbClr val="A0107A"/>
    <a:srgbClr val="0FA12B"/>
    <a:srgbClr val="2010EA"/>
    <a:srgbClr val="BB2DD3"/>
    <a:srgbClr val="1C9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66B3-C9FC-4E3F-B9C1-AAF66C4408F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A327-B540-46EC-97DA-5DC8BC6B7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6032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mon\Desktop\Pic of Input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75409"/>
            <a:ext cx="625691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533400"/>
            <a:ext cx="4038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নিউমেরিক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(Numeric Key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935478">
            <a:off x="4956624" y="1980414"/>
            <a:ext cx="962470" cy="10320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885170">
            <a:off x="4721256" y="2761733"/>
            <a:ext cx="3238500" cy="2404586"/>
          </a:xfrm>
          <a:prstGeom prst="upArrowCallout">
            <a:avLst>
              <a:gd name="adj1" fmla="val 11991"/>
              <a:gd name="adj2" fmla="val 24209"/>
              <a:gd name="adj3" fmla="val 8199"/>
              <a:gd name="adj4" fmla="val 6497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ডানদিকে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নিউমেরিক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joy_Keyboard_imag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92" y="2971800"/>
            <a:ext cx="8458200" cy="32126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33400"/>
            <a:ext cx="6857999" cy="822305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(Function Key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505200"/>
            <a:ext cx="4724400" cy="43594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559904" y="1676400"/>
            <a:ext cx="6213846" cy="1838801"/>
          </a:xfrm>
          <a:prstGeom prst="downArrowCallout">
            <a:avLst>
              <a:gd name="adj1" fmla="val 11773"/>
              <a:gd name="adj2" fmla="val 25000"/>
              <a:gd name="adj3" fmla="val 16733"/>
              <a:gd name="adj4" fmla="val 64977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একেবারে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455687"/>
            <a:ext cx="472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(Typing Key)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43984" y="3124200"/>
            <a:ext cx="6256916" cy="3581400"/>
            <a:chOff x="753484" y="1498600"/>
            <a:chExt cx="6256916" cy="3581400"/>
          </a:xfrm>
        </p:grpSpPr>
        <p:pic>
          <p:nvPicPr>
            <p:cNvPr id="2" name="Picture 2" descr="C:\Users\Sumon\Desktop\Pic of Input\images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484" y="1498600"/>
              <a:ext cx="6256916" cy="358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 rot="20490517">
              <a:off x="1912412" y="2721614"/>
              <a:ext cx="2389527" cy="916239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8800" y="1295400"/>
            <a:ext cx="4876800" cy="1720499"/>
            <a:chOff x="1828800" y="1295400"/>
            <a:chExt cx="4876800" cy="172049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1828800" y="1295400"/>
              <a:ext cx="4876800" cy="1449287"/>
            </a:xfrm>
            <a:prstGeom prst="wedgeRoundRectCallout">
              <a:avLst>
                <a:gd name="adj1" fmla="val -33023"/>
                <a:gd name="adj2" fmla="val 174444"/>
                <a:gd name="adj3" fmla="val 16667"/>
              </a:avLst>
            </a:prstGeom>
            <a:solidFill>
              <a:srgbClr val="00FF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8800" y="1446239"/>
              <a:ext cx="4876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কীবোর্ডের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টাইপিং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দিয়ে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টাইপের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এতে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২৬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থাকে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( A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Z)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পর্যন্ত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১০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অংক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থাকে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526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753628" y="1676400"/>
            <a:ext cx="3810000" cy="995422"/>
          </a:xfrm>
          <a:prstGeom prst="ellipse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329" y="3289012"/>
            <a:ext cx="860684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কীবোর্ডের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টাইপিং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 লিখ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7178" y="444787"/>
            <a:ext cx="43434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(Control Key)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3000" y="1029562"/>
            <a:ext cx="6256916" cy="3191302"/>
            <a:chOff x="1600200" y="2743200"/>
            <a:chExt cx="6256916" cy="3581400"/>
          </a:xfrm>
        </p:grpSpPr>
        <p:pic>
          <p:nvPicPr>
            <p:cNvPr id="8" name="Picture 2" descr="C:\Users\Sumon\Desktop\Pic of Input\images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743200"/>
              <a:ext cx="6256916" cy="358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 rot="20490517">
              <a:off x="2189064" y="5338782"/>
              <a:ext cx="499973" cy="354526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20490517">
              <a:off x="5224914" y="4356636"/>
              <a:ext cx="499973" cy="354526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5165" y="4953000"/>
            <a:ext cx="8631742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(Control Key):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Pause, Esc, Delete, Alt, Ctrl-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কীগুলোকে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18696" y="2761760"/>
            <a:ext cx="3062418" cy="1635482"/>
            <a:chOff x="2018696" y="2761760"/>
            <a:chExt cx="3062418" cy="1635482"/>
          </a:xfrm>
        </p:grpSpPr>
        <p:sp>
          <p:nvSpPr>
            <p:cNvPr id="23" name="TextBox 22"/>
            <p:cNvSpPr txBox="1"/>
            <p:nvPr/>
          </p:nvSpPr>
          <p:spPr>
            <a:xfrm rot="20657914">
              <a:off x="3176114" y="3750911"/>
              <a:ext cx="1905000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কন্ট্রোল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কী</a:t>
              </a:r>
              <a:endParaRPr lang="en-US" sz="3600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4943253" y="2761760"/>
              <a:ext cx="137797" cy="7301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2018696" y="3663432"/>
              <a:ext cx="1095081" cy="3513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569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303" y="339811"/>
            <a:ext cx="7120442" cy="822305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স্পেশাল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(Special  Key)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Sumon\Desktop\Pic of Input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58" y="1162116"/>
            <a:ext cx="6256916" cy="338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 rot="20490517">
            <a:off x="4749029" y="2045735"/>
            <a:ext cx="499973" cy="5714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35459" y="4724400"/>
            <a:ext cx="8631742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স্পেশাল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(Special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Key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Enter Key, Alt Key, Ctrl Key, Shift Key, Tab Key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স্পেশাল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9800" y="3352800"/>
            <a:ext cx="1981200" cy="838200"/>
            <a:chOff x="6019800" y="3352800"/>
            <a:chExt cx="1981200" cy="838200"/>
          </a:xfrm>
        </p:grpSpPr>
        <p:sp>
          <p:nvSpPr>
            <p:cNvPr id="2" name="Oval Callout 1"/>
            <p:cNvSpPr/>
            <p:nvPr/>
          </p:nvSpPr>
          <p:spPr>
            <a:xfrm>
              <a:off x="6019800" y="3352800"/>
              <a:ext cx="1981200" cy="838200"/>
            </a:xfrm>
            <a:prstGeom prst="wedgeEllipseCallout">
              <a:avLst>
                <a:gd name="adj1" fmla="val -98973"/>
                <a:gd name="adj2" fmla="val -138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48400" y="3505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Enter </a:t>
              </a:r>
              <a:r>
                <a:rPr lang="en-US" sz="2400" b="1" dirty="0" err="1" smtClean="0"/>
                <a:t>কী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8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73293"/>
            <a:ext cx="50292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ব্যাকস্পেস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(Backspace Key)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Sumon\Desktop\Pic of Input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84805"/>
            <a:ext cx="6256916" cy="338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 rot="20490517">
            <a:off x="4444333" y="2143668"/>
            <a:ext cx="529291" cy="29460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287" y="4648200"/>
            <a:ext cx="8631742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ব্যাকস্পেস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Backspace Key):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কার্সরের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পার্শ্বের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মুছার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Callout 1"/>
          <p:cNvSpPr/>
          <p:nvPr/>
        </p:nvSpPr>
        <p:spPr>
          <a:xfrm rot="19170820">
            <a:off x="6534911" y="822642"/>
            <a:ext cx="1887962" cy="1366082"/>
          </a:xfrm>
          <a:prstGeom prst="wedgeEllipseCallout">
            <a:avLst>
              <a:gd name="adj1" fmla="val -128260"/>
              <a:gd name="adj2" fmla="val -8505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 rot="19170820">
            <a:off x="6703127" y="1090184"/>
            <a:ext cx="1551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Backspace </a:t>
            </a:r>
            <a:r>
              <a:rPr lang="en-US" sz="2400" b="1" dirty="0" err="1" smtClean="0"/>
              <a:t>কী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73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1676400"/>
            <a:ext cx="4114800" cy="1081980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3352800"/>
            <a:ext cx="83058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37891" y="914400"/>
            <a:ext cx="22860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156791" y="2057400"/>
            <a:ext cx="4648200" cy="1838801"/>
          </a:xfrm>
          <a:prstGeom prst="downArrowCallou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nstantia" pitchFamily="18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কুইজের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Please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click here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015408" y="3939208"/>
            <a:ext cx="914400" cy="77152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4114800"/>
            <a:ext cx="9144000" cy="1752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276600" y="609600"/>
            <a:ext cx="2895600" cy="9906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88732"/>
            <a:ext cx="4495800" cy="25260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0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0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7"/>
            <a:ext cx="3962400" cy="3477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ইনপুট-আউটপুট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87"/>
            <a:ext cx="1679713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26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52400" y="1752600"/>
            <a:ext cx="8839200" cy="295148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3997" y="4495800"/>
            <a:ext cx="6173003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53997" y="463827"/>
            <a:ext cx="62484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55025" y="1524000"/>
            <a:ext cx="6347371" cy="2671010"/>
            <a:chOff x="1981200" y="1804738"/>
            <a:chExt cx="5682252" cy="267101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1804738"/>
              <a:ext cx="2734176" cy="26710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377" y="1804738"/>
              <a:ext cx="2948075" cy="26710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2" y="2590800"/>
            <a:ext cx="77724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294" y="1143000"/>
            <a:ext cx="2720617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24" y="2819399"/>
            <a:ext cx="8439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 পাঠে শিক্ষার্থীরা .......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14350" indent="-514350">
              <a:buFontTx/>
              <a:buAutoNum type="arabicPeriod" startAt="2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ইনপুট ডিভাইস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Oval 2"/>
          <p:cNvSpPr/>
          <p:nvPr/>
        </p:nvSpPr>
        <p:spPr>
          <a:xfrm>
            <a:off x="2600953" y="914400"/>
            <a:ext cx="3902343" cy="1687890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0388" y="228600"/>
            <a:ext cx="4229100" cy="914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876800"/>
            <a:ext cx="845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Bijoy_Keyboard_imag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458200" cy="321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2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02145" y="381000"/>
            <a:ext cx="5029200" cy="914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90" y="5380673"/>
            <a:ext cx="910531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(২)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প্যারালাল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386" name="Picture 2" descr="C:\Users\Sumon\Desktop\Pic of Input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77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20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52700" y="1447800"/>
            <a:ext cx="3962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2133600" y="2971800"/>
            <a:ext cx="4800600" cy="11430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4800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কীবোর্ডের</a:t>
            </a:r>
            <a:r>
              <a:rPr lang="en-US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কী</a:t>
            </a:r>
            <a:r>
              <a:rPr lang="en-US" sz="3200" b="1" dirty="0"/>
              <a:t>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সংখ্যা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503003"/>
            <a:ext cx="8458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কীবোর্ডে</a:t>
            </a:r>
            <a:r>
              <a:rPr lang="en-US" sz="2800" b="1" dirty="0" smtClean="0"/>
              <a:t> ১০৪ </a:t>
            </a:r>
            <a:r>
              <a:rPr lang="en-US" sz="2800" b="1" dirty="0" err="1" smtClean="0"/>
              <a:t>থেকে</a:t>
            </a:r>
            <a:r>
              <a:rPr lang="en-US" sz="2800" b="1" dirty="0" smtClean="0"/>
              <a:t> ১২৫ </a:t>
            </a:r>
            <a:r>
              <a:rPr lang="en-US" sz="2800" b="1" dirty="0" err="1" smtClean="0"/>
              <a:t>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পর্যন্ত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থাকতে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পারে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কীবোর্ডের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কীগুলোকে</a:t>
            </a:r>
            <a:r>
              <a:rPr lang="en-US" sz="2800" b="1" dirty="0" smtClean="0"/>
              <a:t> ৬ </a:t>
            </a:r>
            <a:r>
              <a:rPr lang="en-US" sz="2800" b="1" dirty="0" err="1" smtClean="0"/>
              <a:t>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ভাগে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ভাগ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যায়</a:t>
            </a:r>
            <a:r>
              <a:rPr lang="en-US" sz="2800" b="1" dirty="0" smtClean="0"/>
              <a:t>।</a:t>
            </a:r>
            <a:endParaRPr lang="en-US" sz="2000" b="1" dirty="0"/>
          </a:p>
        </p:txBody>
      </p:sp>
      <p:pic>
        <p:nvPicPr>
          <p:cNvPr id="5" name="Picture 4" descr="Bijoy_Keyboard_imag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219200"/>
            <a:ext cx="8458200" cy="321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333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Mainul Kabir Chy</dc:creator>
  <cp:lastModifiedBy>Dell</cp:lastModifiedBy>
  <cp:revision>554</cp:revision>
  <dcterms:created xsi:type="dcterms:W3CDTF">2006-08-16T00:00:00Z</dcterms:created>
  <dcterms:modified xsi:type="dcterms:W3CDTF">2020-10-20T12:14:30Z</dcterms:modified>
</cp:coreProperties>
</file>