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74" r:id="rId4"/>
    <p:sldId id="262" r:id="rId5"/>
    <p:sldId id="261" r:id="rId6"/>
    <p:sldId id="273" r:id="rId7"/>
    <p:sldId id="276" r:id="rId8"/>
    <p:sldId id="275" r:id="rId9"/>
    <p:sldId id="277" r:id="rId10"/>
    <p:sldId id="269" r:id="rId11"/>
    <p:sldId id="270" r:id="rId12"/>
    <p:sldId id="27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474406"/>
            <a:ext cx="8585201" cy="623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46199" y="16764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90800" y="533400"/>
            <a:ext cx="3429000" cy="1371600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609599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6934200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দল-১  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ফজর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ফরজ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লিখ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দল-২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ফজর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সুন্নত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লিখ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দল-৩ 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যোহর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ফরজ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লিখ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দল-৪ 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আসর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ফরজ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লিখ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  দল৫ 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মাগরিব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ফরজ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দল-6: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মাগরিব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সুন্নত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লিখ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দল-৭ 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এশা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ওয়াক্তের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ফরজ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228600"/>
            <a:ext cx="5943600" cy="2133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4572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438400"/>
            <a:ext cx="8077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কয়টি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তাকবিরে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তাহরিমার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পুরুষরা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পর্যন্ত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হাত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উঠায়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তাকবিরে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তাহরিমার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মহিলারা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পর্যন্ত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হাত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উঠায়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166" y="5259050"/>
            <a:ext cx="8515634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পুরুষ</a:t>
            </a:r>
            <a:r>
              <a:rPr lang="en-US" sz="4400" dirty="0" smtClean="0">
                <a:latin typeface="NikoshBAN"/>
              </a:rPr>
              <a:t> ও </a:t>
            </a:r>
            <a:r>
              <a:rPr lang="en-US" sz="4400" dirty="0" err="1" smtClean="0">
                <a:latin typeface="NikoshBAN"/>
              </a:rPr>
              <a:t>মহিলাদের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সালাত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আদায়ের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নিয়মের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পার্থক্য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ব্যাখ্যা</a:t>
            </a:r>
            <a:r>
              <a:rPr lang="en-US" sz="4400" dirty="0" smtClean="0">
                <a:latin typeface="NikoshBAN"/>
              </a:rPr>
              <a:t>  </a:t>
            </a:r>
            <a:r>
              <a:rPr lang="en-US" sz="4400" dirty="0" err="1" smtClean="0">
                <a:latin typeface="NikoshBAN"/>
              </a:rPr>
              <a:t>কর</a:t>
            </a:r>
            <a:r>
              <a:rPr lang="en-US" sz="4400" dirty="0" smtClean="0">
                <a:latin typeface="NikoshBAN"/>
              </a:rPr>
              <a:t>। </a:t>
            </a:r>
            <a:endParaRPr lang="en-US" sz="4400" dirty="0">
              <a:latin typeface="NikoshBAN"/>
            </a:endParaRPr>
          </a:p>
        </p:txBody>
      </p:sp>
      <p:pic>
        <p:nvPicPr>
          <p:cNvPr id="3074" name="Picture 2" descr="F:\elevation-of-house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20000" cy="450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0490" y="228600"/>
            <a:ext cx="70991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বাড়ির</a:t>
            </a:r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কাজ</a:t>
            </a:r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210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2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15275" cy="5306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52600" y="1371600"/>
            <a:ext cx="609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05000" y="914400"/>
            <a:ext cx="4572000" cy="24384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3657600"/>
            <a:ext cx="35814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শ্রেণি-৯ম, </a:t>
            </a:r>
          </a:p>
          <a:p>
            <a:r>
              <a:rPr lang="en-US" sz="3200" dirty="0" err="1" smtClean="0">
                <a:latin typeface="NikoshBAN"/>
              </a:rPr>
              <a:t>বিষয়</a:t>
            </a:r>
            <a:r>
              <a:rPr lang="en-US" sz="3200" dirty="0" smtClean="0">
                <a:latin typeface="NikoshBAN"/>
              </a:rPr>
              <a:t>- </a:t>
            </a:r>
            <a:r>
              <a:rPr lang="en-US" sz="3200" dirty="0" err="1" smtClean="0">
                <a:latin typeface="NikoshBAN"/>
              </a:rPr>
              <a:t>ইসলাম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নৈতিক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শিক্ষা</a:t>
            </a:r>
            <a:endParaRPr lang="en-US" sz="3200" dirty="0" smtClean="0">
              <a:latin typeface="NikoshBAN"/>
            </a:endParaRPr>
          </a:p>
          <a:p>
            <a:r>
              <a:rPr lang="en-US" sz="3200" dirty="0" smtClean="0">
                <a:latin typeface="NikoshBAN"/>
              </a:rPr>
              <a:t>সময়-৪০ </a:t>
            </a:r>
            <a:r>
              <a:rPr lang="en-US" sz="3200" dirty="0" err="1" smtClean="0">
                <a:latin typeface="NikoshBAN"/>
              </a:rPr>
              <a:t>মিনিট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57600"/>
            <a:ext cx="44196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হারুন-অর-রশিদ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দারুচ্ছুন্নাত,ডেমরা,ঢাকা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solidFill>
                <a:srgbClr val="002060"/>
              </a:solidFill>
              <a:latin typeface="NikoshBAN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NikoshBAN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tc-id-08;4.2.15\picture-Alamin-08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ttc-id-08;4.2.15\picture-Alamin-08\mosque-pr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62567" cy="2775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ttc-id-08;4.2.15\picture-Alamin-08\tumblr_mpp36rV8Wc1qapk2q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311395" cy="277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ttc-id-08;4.2.15\picture-Alamin-08\women-offereing-salat-620x4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72003"/>
            <a:ext cx="3775720" cy="275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16" y="3124200"/>
            <a:ext cx="29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তাকবিরে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তাহরিমা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1897" y="3028453"/>
            <a:ext cx="15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রুকু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করা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400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সিজদাহ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করা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381690"/>
            <a:ext cx="2133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শেষ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বৈঠকে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বসা</a:t>
            </a:r>
            <a:r>
              <a:rPr lang="en-US" sz="2000" b="1" dirty="0" smtClean="0">
                <a:latin typeface="NikoshBAN"/>
              </a:rPr>
              <a:t> </a:t>
            </a:r>
            <a:endParaRPr lang="en-US" sz="2000" b="1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1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838200" y="990600"/>
            <a:ext cx="6781800" cy="2438400"/>
          </a:xfrm>
          <a:prstGeom prst="left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4478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পাঠঘোষণা</a:t>
            </a:r>
            <a:r>
              <a:rPr lang="bn-BD" sz="8800" dirty="0" smtClean="0">
                <a:solidFill>
                  <a:srgbClr val="00B050"/>
                </a:solidFill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419600"/>
            <a:ext cx="6248400" cy="2133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572000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457200"/>
            <a:ext cx="3124200" cy="1828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34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762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2442150"/>
            <a:ext cx="8839199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শেষে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শিক্ষার্থীরা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-</a:t>
            </a:r>
          </a:p>
          <a:p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পাঁচ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ওয়াক্ত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আদায়ের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4181929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"/>
            <a:ext cx="3124200" cy="3004840"/>
          </a:xfrm>
          <a:prstGeom prst="rect">
            <a:avLst/>
          </a:prstGeom>
        </p:spPr>
      </p:pic>
      <p:pic>
        <p:nvPicPr>
          <p:cNvPr id="1026" name="Picture 2" descr="E:\ttc-id-08;4.2.15\picture-Alamin-08\670px-Perform-Salah-Step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330848" cy="2500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814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দাড়ানো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276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তাকবিরে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তাহরিমা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6096000"/>
            <a:ext cx="39624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তাকবিরে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তাহরিমা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32592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E:\ttc-id-08;4.2.15\picture-Alamin-08\Saudi_Arabia_Grand_Mosque_Eid_Prayer-e1349293413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6" y="3405958"/>
            <a:ext cx="3954353" cy="2634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67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ttc-id-08;4.2.15\picture-Alamin-08\shafiisalahruk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27" y="339341"/>
            <a:ext cx="4427503" cy="2702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1" y="2971800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islam.ru/en/sites/default/files/imagecache/post_img_265_200/img/story/2013/03/is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0" y="339341"/>
            <a:ext cx="3645090" cy="270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510" y="3042219"/>
            <a:ext cx="15876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হাত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বাঁধা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2" descr="E:\ttc-id-08;4.2.15\picture-Alamin-08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9" y="3571126"/>
            <a:ext cx="3898411" cy="262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eopleofsunnah.com/images/Articles/HowtoSalah/sajdah-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38549"/>
            <a:ext cx="4343400" cy="2686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248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সিজদাহ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25351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সিজদাহ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741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ttc-id-08;4.2.15\picture-Alamin-08\women-offereing-salat-620x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27" y="152400"/>
            <a:ext cx="4038600" cy="295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ttc-id-08;4.2.15\picture-Alamin-08\m6_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14800" cy="2930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050792" cy="2855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82" y="3475820"/>
            <a:ext cx="3178683" cy="2855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0"/>
            <a:ext cx="374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শেষ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বৈঠকে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বসা</a:t>
            </a:r>
            <a:r>
              <a:rPr lang="en-US" sz="2000" b="1" dirty="0" smtClean="0">
                <a:latin typeface="NikoshBAN"/>
              </a:rPr>
              <a:t> (</a:t>
            </a:r>
            <a:r>
              <a:rPr lang="en-US" sz="2000" b="1" dirty="0" err="1" smtClean="0">
                <a:latin typeface="NikoshBAN"/>
              </a:rPr>
              <a:t>পুরুষদের</a:t>
            </a:r>
            <a:r>
              <a:rPr lang="en-US" sz="2000" b="1" dirty="0" smtClean="0">
                <a:latin typeface="NikoshBAN"/>
              </a:rPr>
              <a:t>) </a:t>
            </a:r>
            <a:endParaRPr lang="en-US" sz="2000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8483" y="307668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শেষ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বৈঠকে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বসা</a:t>
            </a:r>
            <a:r>
              <a:rPr lang="en-US" sz="2000" b="1" dirty="0" smtClean="0">
                <a:latin typeface="NikoshBAN"/>
              </a:rPr>
              <a:t> (</a:t>
            </a:r>
            <a:r>
              <a:rPr lang="en-US" sz="2000" b="1" dirty="0" err="1" smtClean="0">
                <a:latin typeface="NikoshBAN"/>
              </a:rPr>
              <a:t>মেয়েদের</a:t>
            </a:r>
            <a:r>
              <a:rPr lang="en-US" sz="2000" b="1" dirty="0" smtClean="0">
                <a:latin typeface="NikoshBAN"/>
              </a:rPr>
              <a:t>) </a:t>
            </a:r>
            <a:endParaRPr lang="en-US" sz="20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284007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সালাম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ফিরানো</a:t>
            </a:r>
            <a:r>
              <a:rPr lang="en-US" sz="2000" b="1" dirty="0" smtClean="0">
                <a:latin typeface="NikoshBAN"/>
              </a:rPr>
              <a:t> </a:t>
            </a:r>
            <a:endParaRPr lang="en-US" sz="20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324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মোনাজাত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করা</a:t>
            </a:r>
            <a:r>
              <a:rPr lang="en-US" sz="2000" b="1" dirty="0" smtClean="0">
                <a:latin typeface="NikoshBAN"/>
              </a:rPr>
              <a:t> </a:t>
            </a:r>
            <a:endParaRPr lang="en-US" sz="2000" b="1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6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514066"/>
            <a:ext cx="8610600" cy="4896134"/>
            <a:chOff x="152400" y="514066"/>
            <a:chExt cx="8610600" cy="48961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622" y="519800"/>
              <a:ext cx="6020378" cy="4890400"/>
            </a:xfrm>
            <a:prstGeom prst="rect">
              <a:avLst/>
            </a:prstGeom>
          </p:spPr>
        </p:pic>
        <p:pic>
          <p:nvPicPr>
            <p:cNvPr id="2050" name="Picture 2" descr="E:\ttc-id-08;4.2.15\picture-Alamin-08\unnam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14066"/>
              <a:ext cx="2610134" cy="26101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81000" y="5638800"/>
            <a:ext cx="83058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নজরে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সালাত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আদায়ের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</TotalTime>
  <Words>208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Alamin</dc:creator>
  <cp:lastModifiedBy>sabib</cp:lastModifiedBy>
  <cp:revision>170</cp:revision>
  <dcterms:created xsi:type="dcterms:W3CDTF">2006-08-16T00:00:00Z</dcterms:created>
  <dcterms:modified xsi:type="dcterms:W3CDTF">2020-10-20T05:28:29Z</dcterms:modified>
</cp:coreProperties>
</file>