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BD0E-6ABD-41DE-9A60-2EEEE31E294A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CE671-A145-4DED-A51F-01E69E1D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0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4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D579-C1B2-4FAF-BE94-34AACAC6A1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47" y="0"/>
            <a:ext cx="9257002" cy="69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mputer Clinic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1" y="841724"/>
            <a:ext cx="7848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2339764"/>
            <a:ext cx="6096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85" y="13855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8692" y="152400"/>
            <a:ext cx="1896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" y="785665"/>
            <a:ext cx="8686799" cy="9906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কবি জসীমউদ্দীন ১৯০৩ খ্রিষ্টাব্দে ফরিদপুর জেলার তাম্বুলখানা গ্রামে জন্মগ্রহণ করেন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9" y="2133600"/>
            <a:ext cx="2590800" cy="3276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উল্লেখযোগ্য কাব্যগ্রন্থঃ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নকশী কাঁথার মাঠ, রাখালী, বালুচর, হাসু, মাটির কান্না ইত্যাদি</a:t>
            </a:r>
            <a:r>
              <a:rPr lang="bn-BD" dirty="0" smtClean="0"/>
              <a:t>।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2247900"/>
            <a:ext cx="2857500" cy="2857500"/>
          </a:xfrm>
          <a:prstGeom prst="ellipse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6477000" y="2057400"/>
            <a:ext cx="2438398" cy="32766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 ও পদকঃ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বিশ্বভারতী বিশ্ববিদ্যালয় তাঁকে সম্মান সূচক ডি.লিট ডিগ্রি প্রদান করেন এবং সাহিত্য সাধনার জন্য একুশে পদক লাভ করেন।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5715000"/>
            <a:ext cx="4724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u="sng" dirty="0">
                <a:latin typeface="NikoshBAN" pitchFamily="2" charset="0"/>
                <a:cs typeface="NikoshBAN" pitchFamily="2" charset="0"/>
              </a:rPr>
              <a:t>মৃত্যুঃ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১৯৭৬ সালের ১৪ই মার্চ ঢাকায়।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289503"/>
            <a:ext cx="4498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5582" y="1245642"/>
            <a:ext cx="2438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পচান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9745" y="1245642"/>
            <a:ext cx="2819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পচে গেছে এমন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97151"/>
            <a:ext cx="2581849" cy="141569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04801" y="3168298"/>
            <a:ext cx="2438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নামাজের ঘরে মোমবাতি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1" y="3168298"/>
            <a:ext cx="2743200" cy="1251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মসজিদে মোমবাতি দেওয়ার প্রতিজ্ঞা বা মানত করা।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95600"/>
            <a:ext cx="2581849" cy="16764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74320" y="5371403"/>
            <a:ext cx="2438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আড়ঙের দিনে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93483" y="5370836"/>
            <a:ext cx="2621917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হাটের দিনে বা বাজারের দিনে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20" y="4841097"/>
            <a:ext cx="2900680" cy="17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152401"/>
            <a:ext cx="32004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*একক কাজ*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" y="5929431"/>
            <a:ext cx="8755380" cy="707886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পচান, আড়ঙের দিনে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0626" cy="6858000"/>
            <a:chOff x="0" y="0"/>
            <a:chExt cx="9150626" cy="6858000"/>
          </a:xfrm>
        </p:grpSpPr>
        <p:pic>
          <p:nvPicPr>
            <p:cNvPr id="4" name="Picture 2" descr="C:\Users\Computer Clinic\Desktop\Slide design\23c5cbd17580ee44b3164f5c0cad455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062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685800"/>
              <a:ext cx="7620001" cy="560171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2413" y="5029200"/>
              <a:ext cx="8305800" cy="125831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রাত থম থম স্তব্ধ নিঝুম, ঘোর-ঘোর-আন্ধার</a:t>
              </a:r>
            </a:p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নিশ্বাস ফেলি তাও শোনা যায় নাই কোথা সাড়া কার।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38200" y="1059873"/>
            <a:ext cx="7342909" cy="4807527"/>
            <a:chOff x="838200" y="1059873"/>
            <a:chExt cx="7342909" cy="4807527"/>
          </a:xfrm>
        </p:grpSpPr>
        <p:pic>
          <p:nvPicPr>
            <p:cNvPr id="6146" name="Picture 2" descr="C:\Users\Computer Clinic\Desktop\5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059873"/>
              <a:ext cx="7342909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38200" y="4648200"/>
              <a:ext cx="7315200" cy="1219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রুগ্ণ ছেলের শিয়রে বসিয়া একেলা জাগিছে মাতা,</a:t>
              </a:r>
            </a:p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করুণ চাহনি ঘুম ঘুম যেন ঢুলিছে চোখের পাতা।</a:t>
              </a:r>
            </a:p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8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9598" y="737756"/>
            <a:ext cx="8042414" cy="5282044"/>
            <a:chOff x="609598" y="737756"/>
            <a:chExt cx="8042414" cy="5282044"/>
          </a:xfrm>
        </p:grpSpPr>
        <p:pic>
          <p:nvPicPr>
            <p:cNvPr id="7170" name="Picture 2" descr="C:\Users\Computer Clinic\Desktop\maxres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" y="737756"/>
              <a:ext cx="8042413" cy="4952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09598" y="4800600"/>
              <a:ext cx="8042413" cy="1219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ছোট কুঁড়েঘর , বেড়ার ফাঁকেতে আসিছে শীতের বায়ু,</a:t>
              </a:r>
            </a:p>
            <a:p>
              <a:pPr algn="ctr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শিয়রে বসিয়া মনে মনে মাতা গণিছে ছেলের আয়ূ ।</a:t>
              </a:r>
            </a:p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7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" y="-27709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304800"/>
            <a:ext cx="2590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460212"/>
            <a:ext cx="6356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কবি জসীমউদ্দীন কত সালে জন্ম গ্রহণ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38806" y="2125247"/>
            <a:ext cx="6463145" cy="1373508"/>
            <a:chOff x="471055" y="2725403"/>
            <a:chExt cx="6463145" cy="1373508"/>
          </a:xfrm>
        </p:grpSpPr>
        <p:sp>
          <p:nvSpPr>
            <p:cNvPr id="8" name="TextBox 7"/>
            <p:cNvSpPr txBox="1"/>
            <p:nvPr/>
          </p:nvSpPr>
          <p:spPr>
            <a:xfrm>
              <a:off x="471055" y="2725403"/>
              <a:ext cx="2272145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ক.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১৮০৩ সালে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587" y="3514136"/>
              <a:ext cx="2241613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গ.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১৭০৩ সালে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5633" y="3514135"/>
              <a:ext cx="2378567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ঘ.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২০০৩ সালে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55634" y="2739258"/>
              <a:ext cx="2378566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খ.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১৯০৩ সালে </a:t>
              </a:r>
              <a:endParaRPr lang="bn-BD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67662" y="3822412"/>
            <a:ext cx="7436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বিশ্বভারতী বিশ্ববিদ্যালয় কবিকে কি ডিগ্রি প্রদান করেন?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11097" y="4528810"/>
            <a:ext cx="6781800" cy="1433154"/>
            <a:chOff x="457200" y="4953000"/>
            <a:chExt cx="6781800" cy="1433154"/>
          </a:xfrm>
        </p:grpSpPr>
        <p:sp>
          <p:nvSpPr>
            <p:cNvPr id="15" name="TextBox 14"/>
            <p:cNvSpPr txBox="1"/>
            <p:nvPr/>
          </p:nvSpPr>
          <p:spPr>
            <a:xfrm>
              <a:off x="457200" y="4953000"/>
              <a:ext cx="2286000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ক.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একুশে পদক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1334" y="5007690"/>
              <a:ext cx="2657666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গ.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পিএইচডি ডিগ্রি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4208" y="5801379"/>
              <a:ext cx="2654792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ঘ.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উচ্চ ডিগ্রি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488" y="5773163"/>
              <a:ext cx="2271712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খ.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ডি.লিট ডিগ্রি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47089" y="2029847"/>
            <a:ext cx="935819" cy="694030"/>
            <a:chOff x="560470" y="3456079"/>
            <a:chExt cx="935819" cy="69403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101428" y="5123050"/>
            <a:ext cx="935819" cy="694030"/>
            <a:chOff x="560470" y="3456079"/>
            <a:chExt cx="935819" cy="69403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7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Computer Clinic\Desktop\1551115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5" y="685800"/>
            <a:ext cx="7696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9657918">
            <a:off x="936266" y="2537918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2996" y="4876800"/>
            <a:ext cx="6030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kern="11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পল্লি জননী কবিতার সারমর্ম</a:t>
            </a:r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লিখে আনবে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9683147">
            <a:off x="1623347" y="2527521"/>
            <a:ext cx="53238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Computer Clinic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89240"/>
            <a:ext cx="3581400" cy="30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10" y="-41564"/>
            <a:ext cx="9257002" cy="69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45" y="1752600"/>
            <a:ext cx="295275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30862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78872" y="2627079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১ম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5636" y="304800"/>
            <a:ext cx="8700655" cy="6553200"/>
            <a:chOff x="415636" y="304800"/>
            <a:chExt cx="8700655" cy="6553200"/>
          </a:xfrm>
        </p:grpSpPr>
        <p:pic>
          <p:nvPicPr>
            <p:cNvPr id="2050" name="Picture 2" descr="C:\Users\Computer Clinic\Pictures\PICTURE\3f8be872cd1779d3da8ac77de46af7b9.0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36" y="304800"/>
              <a:ext cx="8278091" cy="620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230091" y="3072348"/>
              <a:ext cx="38862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রোমানা পারভীন</a:t>
              </a:r>
            </a:p>
            <a:p>
              <a:pPr algn="ctr"/>
              <a:r>
                <a:rPr lang="bn-BD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সহকারি শিক্ষক কম্পিউটার</a:t>
              </a:r>
            </a:p>
            <a:p>
              <a:pPr algn="ctr"/>
              <a:r>
                <a:rPr lang="bn-BD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কাশীপুর মাধ্যমিক বিদ্যালয় 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6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1524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দেখিঃ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291"/>
            <a:ext cx="3931227" cy="2514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14985" r="7740" b="-6396"/>
          <a:stretch/>
        </p:blipFill>
        <p:spPr>
          <a:xfrm>
            <a:off x="4484719" y="706582"/>
            <a:ext cx="4354481" cy="2819400"/>
          </a:xfrm>
          <a:prstGeom prst="round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3343586"/>
            <a:ext cx="3924300" cy="298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19" y="3505200"/>
            <a:ext cx="4430681" cy="2656180"/>
          </a:xfrm>
          <a:prstGeom prst="round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27" y="6299023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পল্লি এলাকা এবং পল্লি মা বা জননীর ছবি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9200" y="457200"/>
            <a:ext cx="3978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linic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81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3048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আমরা আরও একটা ছবি দেখিঃ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Computer Clinic\Desktop\jasimud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0" y="1191491"/>
            <a:ext cx="4648199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4736" y="6096000"/>
            <a:ext cx="5020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বলতে পার এটা কার ছবি?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7920" y="2667000"/>
            <a:ext cx="33297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পল্লি কবি জসীমউদ্দীন </a:t>
            </a:r>
          </a:p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 ছবি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695934"/>
            <a:ext cx="52020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শেষে শিক্ষার্থীরা......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888583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কবি জসীমউদ্দীন এর সংক্ষিপ্ত পরিচয় বলতে পারবে।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অজানা শব্দগুলোর অর্থ শিখতে পারবে।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নতুন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 কর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শুদ্ধ উচ্চারণে পড়তে পারবে। 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কবিতাটির সারমর্ম লিখতে পারবে।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omputer Clinic\Pictures\20171222_10425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3" y="0"/>
            <a:ext cx="4575313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60960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0200" y="457200"/>
            <a:ext cx="2240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uter Clinic\Desktop\screen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0782"/>
            <a:ext cx="7696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323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Clinic</dc:creator>
  <cp:lastModifiedBy>Computer Clinic</cp:lastModifiedBy>
  <cp:revision>30</cp:revision>
  <dcterms:created xsi:type="dcterms:W3CDTF">2020-10-17T17:14:18Z</dcterms:created>
  <dcterms:modified xsi:type="dcterms:W3CDTF">2020-10-18T02:22:19Z</dcterms:modified>
</cp:coreProperties>
</file>