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D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0E6-6DC5-48D6-872E-47BC4D934A4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DA67-98B0-464C-BE5F-CE1410F6E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0E6-6DC5-48D6-872E-47BC4D934A4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DA67-98B0-464C-BE5F-CE1410F6E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8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0E6-6DC5-48D6-872E-47BC4D934A4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DA67-98B0-464C-BE5F-CE1410F6E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4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0E6-6DC5-48D6-872E-47BC4D934A4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DA67-98B0-464C-BE5F-CE1410F6E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0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0E6-6DC5-48D6-872E-47BC4D934A4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DA67-98B0-464C-BE5F-CE1410F6E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9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0E6-6DC5-48D6-872E-47BC4D934A4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DA67-98B0-464C-BE5F-CE1410F6E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0E6-6DC5-48D6-872E-47BC4D934A4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DA67-98B0-464C-BE5F-CE1410F6E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1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0E6-6DC5-48D6-872E-47BC4D934A4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DA67-98B0-464C-BE5F-CE1410F6E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0E6-6DC5-48D6-872E-47BC4D934A4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DA67-98B0-464C-BE5F-CE1410F6E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1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0E6-6DC5-48D6-872E-47BC4D934A4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DA67-98B0-464C-BE5F-CE1410F6E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2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0E6-6DC5-48D6-872E-47BC4D934A4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DA67-98B0-464C-BE5F-CE1410F6E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5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0E0E6-6DC5-48D6-872E-47BC4D934A4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4DA67-98B0-464C-BE5F-CE1410F6E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6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78" y="-1"/>
            <a:ext cx="12287612" cy="6858001"/>
          </a:xfrm>
          <a:prstGeom prst="frame">
            <a:avLst>
              <a:gd name="adj1" fmla="val 6739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" t="26566" r="26826" b="53470"/>
          <a:stretch>
            <a:fillRect/>
          </a:stretch>
        </p:blipFill>
        <p:spPr>
          <a:xfrm>
            <a:off x="1959016" y="2609923"/>
            <a:ext cx="8533896" cy="1388640"/>
          </a:xfrm>
          <a:custGeom>
            <a:avLst/>
            <a:gdLst/>
            <a:ahLst/>
            <a:cxnLst/>
            <a:rect l="l" t="t" r="r" b="b"/>
            <a:pathLst>
              <a:path w="6256027" h="1017984">
                <a:moveTo>
                  <a:pt x="3920523" y="586978"/>
                </a:moveTo>
                <a:lnTo>
                  <a:pt x="3771937" y="668108"/>
                </a:lnTo>
                <a:lnTo>
                  <a:pt x="3834983" y="711283"/>
                </a:lnTo>
                <a:lnTo>
                  <a:pt x="3840882" y="698581"/>
                </a:lnTo>
                <a:cubicBezTo>
                  <a:pt x="3844987" y="698581"/>
                  <a:pt x="3850289" y="707293"/>
                  <a:pt x="3856788" y="724718"/>
                </a:cubicBezTo>
                <a:lnTo>
                  <a:pt x="3855616" y="724718"/>
                </a:lnTo>
                <a:lnTo>
                  <a:pt x="3890367" y="732737"/>
                </a:lnTo>
                <a:lnTo>
                  <a:pt x="3920170" y="777962"/>
                </a:lnTo>
                <a:close/>
                <a:moveTo>
                  <a:pt x="1037611" y="452716"/>
                </a:moveTo>
                <a:lnTo>
                  <a:pt x="847818" y="555482"/>
                </a:lnTo>
                <a:cubicBezTo>
                  <a:pt x="882892" y="566669"/>
                  <a:pt x="918183" y="586628"/>
                  <a:pt x="953691" y="615358"/>
                </a:cubicBezTo>
                <a:cubicBezTo>
                  <a:pt x="989198" y="644088"/>
                  <a:pt x="1017172" y="682333"/>
                  <a:pt x="1037611" y="730095"/>
                </a:cubicBezTo>
                <a:close/>
                <a:moveTo>
                  <a:pt x="2747348" y="450391"/>
                </a:moveTo>
                <a:cubicBezTo>
                  <a:pt x="2724640" y="469627"/>
                  <a:pt x="2698499" y="487933"/>
                  <a:pt x="2668925" y="505309"/>
                </a:cubicBezTo>
                <a:cubicBezTo>
                  <a:pt x="2639352" y="522684"/>
                  <a:pt x="2607289" y="538472"/>
                  <a:pt x="2572736" y="552673"/>
                </a:cubicBezTo>
                <a:cubicBezTo>
                  <a:pt x="2605465" y="562595"/>
                  <a:pt x="2639076" y="582395"/>
                  <a:pt x="2673567" y="612074"/>
                </a:cubicBezTo>
                <a:cubicBezTo>
                  <a:pt x="2708058" y="641753"/>
                  <a:pt x="2732652" y="679146"/>
                  <a:pt x="2747348" y="724253"/>
                </a:cubicBezTo>
                <a:close/>
                <a:moveTo>
                  <a:pt x="1768553" y="429816"/>
                </a:moveTo>
                <a:lnTo>
                  <a:pt x="1768655" y="429816"/>
                </a:lnTo>
                <a:lnTo>
                  <a:pt x="1768655" y="430988"/>
                </a:lnTo>
                <a:lnTo>
                  <a:pt x="1768469" y="430953"/>
                </a:lnTo>
                <a:close/>
                <a:moveTo>
                  <a:pt x="1721867" y="342900"/>
                </a:moveTo>
                <a:lnTo>
                  <a:pt x="1739261" y="342900"/>
                </a:lnTo>
                <a:cubicBezTo>
                  <a:pt x="1772165" y="342900"/>
                  <a:pt x="1802305" y="348481"/>
                  <a:pt x="1829684" y="359643"/>
                </a:cubicBezTo>
                <a:cubicBezTo>
                  <a:pt x="1857062" y="370805"/>
                  <a:pt x="1880270" y="385465"/>
                  <a:pt x="1899307" y="403622"/>
                </a:cubicBezTo>
                <a:cubicBezTo>
                  <a:pt x="1918345" y="421779"/>
                  <a:pt x="1933079" y="442922"/>
                  <a:pt x="1943509" y="467050"/>
                </a:cubicBezTo>
                <a:cubicBezTo>
                  <a:pt x="1953939" y="491179"/>
                  <a:pt x="1959155" y="515491"/>
                  <a:pt x="1959155" y="539986"/>
                </a:cubicBezTo>
                <a:cubicBezTo>
                  <a:pt x="1959155" y="585998"/>
                  <a:pt x="1943311" y="629099"/>
                  <a:pt x="1911623" y="669289"/>
                </a:cubicBezTo>
                <a:cubicBezTo>
                  <a:pt x="1879935" y="709479"/>
                  <a:pt x="1831497" y="737691"/>
                  <a:pt x="1766311" y="753926"/>
                </a:cubicBezTo>
                <a:cubicBezTo>
                  <a:pt x="1815573" y="780343"/>
                  <a:pt x="1859127" y="810012"/>
                  <a:pt x="1896972" y="842935"/>
                </a:cubicBezTo>
                <a:cubicBezTo>
                  <a:pt x="1934818" y="875857"/>
                  <a:pt x="1971811" y="910884"/>
                  <a:pt x="2007952" y="948017"/>
                </a:cubicBezTo>
                <a:lnTo>
                  <a:pt x="2007952" y="1017984"/>
                </a:lnTo>
                <a:cubicBezTo>
                  <a:pt x="1963080" y="988157"/>
                  <a:pt x="1925104" y="960177"/>
                  <a:pt x="1894024" y="934045"/>
                </a:cubicBezTo>
                <a:cubicBezTo>
                  <a:pt x="1862944" y="907914"/>
                  <a:pt x="1831947" y="884889"/>
                  <a:pt x="1801034" y="864970"/>
                </a:cubicBezTo>
                <a:cubicBezTo>
                  <a:pt x="1770121" y="845052"/>
                  <a:pt x="1739739" y="828628"/>
                  <a:pt x="1709886" y="815699"/>
                </a:cubicBezTo>
                <a:cubicBezTo>
                  <a:pt x="1680034" y="802769"/>
                  <a:pt x="1648749" y="795040"/>
                  <a:pt x="1616032" y="792510"/>
                </a:cubicBezTo>
                <a:lnTo>
                  <a:pt x="1519963" y="637487"/>
                </a:lnTo>
                <a:cubicBezTo>
                  <a:pt x="1582781" y="653820"/>
                  <a:pt x="1631851" y="661987"/>
                  <a:pt x="1667172" y="661987"/>
                </a:cubicBezTo>
                <a:cubicBezTo>
                  <a:pt x="1703065" y="661987"/>
                  <a:pt x="1733903" y="656844"/>
                  <a:pt x="1759688" y="646556"/>
                </a:cubicBezTo>
                <a:cubicBezTo>
                  <a:pt x="1785472" y="636268"/>
                  <a:pt x="1806507" y="623546"/>
                  <a:pt x="1822791" y="608391"/>
                </a:cubicBezTo>
                <a:cubicBezTo>
                  <a:pt x="1839075" y="593235"/>
                  <a:pt x="1851189" y="577016"/>
                  <a:pt x="1859133" y="559733"/>
                </a:cubicBezTo>
                <a:cubicBezTo>
                  <a:pt x="1867077" y="542451"/>
                  <a:pt x="1871048" y="526982"/>
                  <a:pt x="1871048" y="513327"/>
                </a:cubicBezTo>
                <a:cubicBezTo>
                  <a:pt x="1871048" y="486042"/>
                  <a:pt x="1862733" y="465302"/>
                  <a:pt x="1846101" y="451107"/>
                </a:cubicBezTo>
                <a:cubicBezTo>
                  <a:pt x="1829470" y="436913"/>
                  <a:pt x="1804745" y="429816"/>
                  <a:pt x="1771929" y="429816"/>
                </a:cubicBezTo>
                <a:lnTo>
                  <a:pt x="1768655" y="429816"/>
                </a:lnTo>
                <a:lnTo>
                  <a:pt x="1768655" y="428457"/>
                </a:lnTo>
                <a:lnTo>
                  <a:pt x="1768553" y="429816"/>
                </a:lnTo>
                <a:lnTo>
                  <a:pt x="1762571" y="429816"/>
                </a:lnTo>
                <a:cubicBezTo>
                  <a:pt x="1764915" y="429816"/>
                  <a:pt x="1765892" y="430011"/>
                  <a:pt x="1765501" y="430402"/>
                </a:cubicBezTo>
                <a:lnTo>
                  <a:pt x="1768469" y="430953"/>
                </a:lnTo>
                <a:lnTo>
                  <a:pt x="1766292" y="460144"/>
                </a:lnTo>
                <a:cubicBezTo>
                  <a:pt x="1764717" y="470131"/>
                  <a:pt x="1762354" y="479543"/>
                  <a:pt x="1759204" y="488379"/>
                </a:cubicBezTo>
                <a:cubicBezTo>
                  <a:pt x="1752904" y="506053"/>
                  <a:pt x="1744120" y="521193"/>
                  <a:pt x="1732852" y="533800"/>
                </a:cubicBezTo>
                <a:cubicBezTo>
                  <a:pt x="1721585" y="546407"/>
                  <a:pt x="1708869" y="556040"/>
                  <a:pt x="1694706" y="562700"/>
                </a:cubicBezTo>
                <a:cubicBezTo>
                  <a:pt x="1680542" y="569361"/>
                  <a:pt x="1666180" y="572691"/>
                  <a:pt x="1651620" y="572691"/>
                </a:cubicBezTo>
                <a:cubicBezTo>
                  <a:pt x="1625860" y="572691"/>
                  <a:pt x="1604200" y="564567"/>
                  <a:pt x="1586638" y="548320"/>
                </a:cubicBezTo>
                <a:cubicBezTo>
                  <a:pt x="1569076" y="532073"/>
                  <a:pt x="1560295" y="512434"/>
                  <a:pt x="1560295" y="489403"/>
                </a:cubicBezTo>
                <a:cubicBezTo>
                  <a:pt x="1560295" y="470712"/>
                  <a:pt x="1565210" y="453445"/>
                  <a:pt x="1575039" y="437601"/>
                </a:cubicBezTo>
                <a:cubicBezTo>
                  <a:pt x="1584868" y="421757"/>
                  <a:pt x="1596870" y="407783"/>
                  <a:pt x="1611046" y="395678"/>
                </a:cubicBezTo>
                <a:cubicBezTo>
                  <a:pt x="1625222" y="383573"/>
                  <a:pt x="1640483" y="373428"/>
                  <a:pt x="1656829" y="365243"/>
                </a:cubicBezTo>
                <a:cubicBezTo>
                  <a:pt x="1673175" y="357057"/>
                  <a:pt x="1689280" y="351172"/>
                  <a:pt x="1705142" y="347588"/>
                </a:cubicBezTo>
                <a:close/>
                <a:moveTo>
                  <a:pt x="5795693" y="330994"/>
                </a:moveTo>
                <a:lnTo>
                  <a:pt x="5809910" y="333066"/>
                </a:lnTo>
                <a:cubicBezTo>
                  <a:pt x="5822756" y="336084"/>
                  <a:pt x="5835842" y="341430"/>
                  <a:pt x="5849168" y="349104"/>
                </a:cubicBezTo>
                <a:cubicBezTo>
                  <a:pt x="5875821" y="364452"/>
                  <a:pt x="5898892" y="381874"/>
                  <a:pt x="5918382" y="401371"/>
                </a:cubicBezTo>
                <a:cubicBezTo>
                  <a:pt x="5937873" y="420867"/>
                  <a:pt x="5953196" y="443015"/>
                  <a:pt x="5964352" y="467813"/>
                </a:cubicBezTo>
                <a:cubicBezTo>
                  <a:pt x="5975508" y="492612"/>
                  <a:pt x="5981086" y="520117"/>
                  <a:pt x="5981086" y="550329"/>
                </a:cubicBezTo>
                <a:cubicBezTo>
                  <a:pt x="5981086" y="563079"/>
                  <a:pt x="5979895" y="575890"/>
                  <a:pt x="5977514" y="588764"/>
                </a:cubicBezTo>
                <a:cubicBezTo>
                  <a:pt x="5998412" y="604490"/>
                  <a:pt x="6015846" y="621388"/>
                  <a:pt x="6029818" y="639459"/>
                </a:cubicBezTo>
                <a:cubicBezTo>
                  <a:pt x="6043789" y="657529"/>
                  <a:pt x="6048976" y="674067"/>
                  <a:pt x="6045379" y="689074"/>
                </a:cubicBezTo>
                <a:lnTo>
                  <a:pt x="6045379" y="330994"/>
                </a:lnTo>
                <a:close/>
                <a:moveTo>
                  <a:pt x="3743697" y="330994"/>
                </a:moveTo>
                <a:cubicBezTo>
                  <a:pt x="3746549" y="330994"/>
                  <a:pt x="3747892" y="331307"/>
                  <a:pt x="3747724" y="331933"/>
                </a:cubicBezTo>
                <a:cubicBezTo>
                  <a:pt x="3747557" y="332559"/>
                  <a:pt x="3747473" y="334528"/>
                  <a:pt x="3747473" y="337840"/>
                </a:cubicBezTo>
                <a:cubicBezTo>
                  <a:pt x="3747473" y="349411"/>
                  <a:pt x="3751346" y="361925"/>
                  <a:pt x="3759091" y="375382"/>
                </a:cubicBezTo>
                <a:cubicBezTo>
                  <a:pt x="3766836" y="388838"/>
                  <a:pt x="3777112" y="401823"/>
                  <a:pt x="3789917" y="414337"/>
                </a:cubicBezTo>
                <a:cubicBezTo>
                  <a:pt x="3802723" y="426851"/>
                  <a:pt x="3816021" y="436925"/>
                  <a:pt x="3829812" y="444559"/>
                </a:cubicBezTo>
                <a:cubicBezTo>
                  <a:pt x="3843604" y="452192"/>
                  <a:pt x="3856453" y="456009"/>
                  <a:pt x="3868359" y="456009"/>
                </a:cubicBezTo>
                <a:cubicBezTo>
                  <a:pt x="3875962" y="456009"/>
                  <a:pt x="3883924" y="454670"/>
                  <a:pt x="3892246" y="451991"/>
                </a:cubicBezTo>
                <a:cubicBezTo>
                  <a:pt x="3900568" y="449312"/>
                  <a:pt x="3908202" y="445477"/>
                  <a:pt x="3915147" y="440485"/>
                </a:cubicBezTo>
                <a:cubicBezTo>
                  <a:pt x="3922092" y="435493"/>
                  <a:pt x="3927831" y="429412"/>
                  <a:pt x="3932364" y="422244"/>
                </a:cubicBezTo>
                <a:cubicBezTo>
                  <a:pt x="3936898" y="415075"/>
                  <a:pt x="3939164" y="406859"/>
                  <a:pt x="3939164" y="397594"/>
                </a:cubicBezTo>
                <a:lnTo>
                  <a:pt x="3939164" y="387065"/>
                </a:lnTo>
                <a:cubicBezTo>
                  <a:pt x="3939164" y="373856"/>
                  <a:pt x="3937040" y="363968"/>
                  <a:pt x="3932792" y="357401"/>
                </a:cubicBezTo>
                <a:cubicBezTo>
                  <a:pt x="3930668" y="354118"/>
                  <a:pt x="3927710" y="350051"/>
                  <a:pt x="3923916" y="345200"/>
                </a:cubicBezTo>
                <a:lnTo>
                  <a:pt x="3912247" y="330994"/>
                </a:lnTo>
                <a:close/>
                <a:moveTo>
                  <a:pt x="218368" y="330994"/>
                </a:moveTo>
                <a:cubicBezTo>
                  <a:pt x="247985" y="332594"/>
                  <a:pt x="273989" y="346332"/>
                  <a:pt x="296382" y="372210"/>
                </a:cubicBezTo>
                <a:cubicBezTo>
                  <a:pt x="307578" y="385148"/>
                  <a:pt x="316158" y="398434"/>
                  <a:pt x="322122" y="412065"/>
                </a:cubicBezTo>
                <a:lnTo>
                  <a:pt x="329675" y="443598"/>
                </a:lnTo>
                <a:lnTo>
                  <a:pt x="346379" y="429313"/>
                </a:lnTo>
                <a:cubicBezTo>
                  <a:pt x="355495" y="422504"/>
                  <a:pt x="366452" y="419100"/>
                  <a:pt x="379251" y="419100"/>
                </a:cubicBezTo>
                <a:cubicBezTo>
                  <a:pt x="391877" y="419100"/>
                  <a:pt x="404511" y="423149"/>
                  <a:pt x="417156" y="431248"/>
                </a:cubicBezTo>
                <a:cubicBezTo>
                  <a:pt x="429800" y="439347"/>
                  <a:pt x="441461" y="448320"/>
                  <a:pt x="452140" y="458167"/>
                </a:cubicBezTo>
                <a:cubicBezTo>
                  <a:pt x="462818" y="468015"/>
                  <a:pt x="473115" y="479115"/>
                  <a:pt x="483031" y="491468"/>
                </a:cubicBezTo>
                <a:lnTo>
                  <a:pt x="484100" y="493672"/>
                </a:lnTo>
                <a:lnTo>
                  <a:pt x="483970" y="330994"/>
                </a:lnTo>
                <a:close/>
                <a:moveTo>
                  <a:pt x="4748789" y="138112"/>
                </a:moveTo>
                <a:cubicBezTo>
                  <a:pt x="4782362" y="148952"/>
                  <a:pt x="4803241" y="165134"/>
                  <a:pt x="4811427" y="186658"/>
                </a:cubicBezTo>
                <a:cubicBezTo>
                  <a:pt x="4819612" y="208183"/>
                  <a:pt x="4825603" y="226876"/>
                  <a:pt x="4829398" y="242739"/>
                </a:cubicBezTo>
                <a:cubicBezTo>
                  <a:pt x="4830334" y="245058"/>
                  <a:pt x="4831037" y="247065"/>
                  <a:pt x="4831505" y="248761"/>
                </a:cubicBezTo>
                <a:lnTo>
                  <a:pt x="4831921" y="251222"/>
                </a:lnTo>
                <a:lnTo>
                  <a:pt x="4877525" y="251222"/>
                </a:lnTo>
                <a:lnTo>
                  <a:pt x="4882846" y="251222"/>
                </a:lnTo>
                <a:lnTo>
                  <a:pt x="5573129" y="251222"/>
                </a:lnTo>
                <a:lnTo>
                  <a:pt x="5573278" y="251222"/>
                </a:lnTo>
                <a:lnTo>
                  <a:pt x="6206374" y="251222"/>
                </a:lnTo>
                <a:lnTo>
                  <a:pt x="6256027" y="330994"/>
                </a:lnTo>
                <a:lnTo>
                  <a:pt x="6131104" y="330994"/>
                </a:lnTo>
                <a:lnTo>
                  <a:pt x="6131104" y="940594"/>
                </a:lnTo>
                <a:lnTo>
                  <a:pt x="6069955" y="893917"/>
                </a:lnTo>
                <a:cubicBezTo>
                  <a:pt x="6069955" y="879729"/>
                  <a:pt x="6066547" y="861454"/>
                  <a:pt x="6059732" y="839093"/>
                </a:cubicBezTo>
                <a:cubicBezTo>
                  <a:pt x="6052917" y="816731"/>
                  <a:pt x="6043525" y="793942"/>
                  <a:pt x="6031557" y="770725"/>
                </a:cubicBezTo>
                <a:cubicBezTo>
                  <a:pt x="6019589" y="747508"/>
                  <a:pt x="6005546" y="726362"/>
                  <a:pt x="5989429" y="707287"/>
                </a:cubicBezTo>
                <a:cubicBezTo>
                  <a:pt x="5973313" y="688212"/>
                  <a:pt x="5960504" y="675717"/>
                  <a:pt x="5951004" y="669801"/>
                </a:cubicBezTo>
                <a:cubicBezTo>
                  <a:pt x="5949168" y="679053"/>
                  <a:pt x="5943773" y="689871"/>
                  <a:pt x="5934819" y="702255"/>
                </a:cubicBezTo>
                <a:cubicBezTo>
                  <a:pt x="5925865" y="714638"/>
                  <a:pt x="5915887" y="725277"/>
                  <a:pt x="5904886" y="734169"/>
                </a:cubicBezTo>
                <a:cubicBezTo>
                  <a:pt x="5893885" y="743062"/>
                  <a:pt x="5881858" y="750122"/>
                  <a:pt x="5868804" y="755349"/>
                </a:cubicBezTo>
                <a:cubicBezTo>
                  <a:pt x="5855751" y="760577"/>
                  <a:pt x="5842837" y="763191"/>
                  <a:pt x="5830062" y="763191"/>
                </a:cubicBezTo>
                <a:cubicBezTo>
                  <a:pt x="5798908" y="763191"/>
                  <a:pt x="5772038" y="752732"/>
                  <a:pt x="5749453" y="731816"/>
                </a:cubicBezTo>
                <a:cubicBezTo>
                  <a:pt x="5726869" y="710899"/>
                  <a:pt x="5715576" y="685800"/>
                  <a:pt x="5715576" y="656518"/>
                </a:cubicBezTo>
                <a:cubicBezTo>
                  <a:pt x="5715576" y="644984"/>
                  <a:pt x="5717961" y="632268"/>
                  <a:pt x="5722729" y="618371"/>
                </a:cubicBezTo>
                <a:cubicBezTo>
                  <a:pt x="5727498" y="604475"/>
                  <a:pt x="5735234" y="591731"/>
                  <a:pt x="5745937" y="580141"/>
                </a:cubicBezTo>
                <a:cubicBezTo>
                  <a:pt x="5756641" y="568551"/>
                  <a:pt x="5770172" y="558657"/>
                  <a:pt x="5786530" y="550459"/>
                </a:cubicBezTo>
                <a:cubicBezTo>
                  <a:pt x="5802889" y="542261"/>
                  <a:pt x="5822497" y="538162"/>
                  <a:pt x="5845354" y="538162"/>
                </a:cubicBezTo>
                <a:cubicBezTo>
                  <a:pt x="5853503" y="538162"/>
                  <a:pt x="5862082" y="538612"/>
                  <a:pt x="5871092" y="539511"/>
                </a:cubicBezTo>
                <a:cubicBezTo>
                  <a:pt x="5880103" y="540410"/>
                  <a:pt x="5887374" y="541908"/>
                  <a:pt x="5892905" y="544004"/>
                </a:cubicBezTo>
                <a:cubicBezTo>
                  <a:pt x="5890648" y="544996"/>
                  <a:pt x="5890096" y="543185"/>
                  <a:pt x="5891249" y="538572"/>
                </a:cubicBezTo>
                <a:cubicBezTo>
                  <a:pt x="5892403" y="533958"/>
                  <a:pt x="5892979" y="528458"/>
                  <a:pt x="5892979" y="522070"/>
                </a:cubicBezTo>
                <a:cubicBezTo>
                  <a:pt x="5892979" y="500887"/>
                  <a:pt x="5887234" y="483164"/>
                  <a:pt x="5875743" y="468902"/>
                </a:cubicBezTo>
                <a:cubicBezTo>
                  <a:pt x="5864253" y="454639"/>
                  <a:pt x="5849348" y="442748"/>
                  <a:pt x="5831030" y="433229"/>
                </a:cubicBezTo>
                <a:cubicBezTo>
                  <a:pt x="5812712" y="423710"/>
                  <a:pt x="5792604" y="416120"/>
                  <a:pt x="5770708" y="410459"/>
                </a:cubicBezTo>
                <a:cubicBezTo>
                  <a:pt x="5748811" y="404797"/>
                  <a:pt x="5728140" y="400025"/>
                  <a:pt x="5708693" y="396143"/>
                </a:cubicBezTo>
                <a:cubicBezTo>
                  <a:pt x="5697010" y="393799"/>
                  <a:pt x="5685885" y="391613"/>
                  <a:pt x="5675318" y="389585"/>
                </a:cubicBezTo>
                <a:cubicBezTo>
                  <a:pt x="5664751" y="387558"/>
                  <a:pt x="5653310" y="384305"/>
                  <a:pt x="5640995" y="379828"/>
                </a:cubicBezTo>
                <a:lnTo>
                  <a:pt x="5623228" y="330994"/>
                </a:lnTo>
                <a:lnTo>
                  <a:pt x="5620456" y="330994"/>
                </a:lnTo>
                <a:lnTo>
                  <a:pt x="5617145" y="330994"/>
                </a:lnTo>
                <a:lnTo>
                  <a:pt x="4945327" y="330994"/>
                </a:lnTo>
                <a:lnTo>
                  <a:pt x="4999620" y="352109"/>
                </a:lnTo>
                <a:cubicBezTo>
                  <a:pt x="5022167" y="428569"/>
                  <a:pt x="5046470" y="490754"/>
                  <a:pt x="5072527" y="538665"/>
                </a:cubicBezTo>
                <a:cubicBezTo>
                  <a:pt x="5098585" y="586575"/>
                  <a:pt x="5125439" y="624539"/>
                  <a:pt x="5153090" y="652555"/>
                </a:cubicBezTo>
                <a:cubicBezTo>
                  <a:pt x="5180741" y="680572"/>
                  <a:pt x="5209009" y="700063"/>
                  <a:pt x="5237894" y="711026"/>
                </a:cubicBezTo>
                <a:cubicBezTo>
                  <a:pt x="5266779" y="721990"/>
                  <a:pt x="5295708" y="727472"/>
                  <a:pt x="5324679" y="727472"/>
                </a:cubicBezTo>
                <a:cubicBezTo>
                  <a:pt x="5351505" y="727472"/>
                  <a:pt x="5374215" y="722291"/>
                  <a:pt x="5392805" y="711929"/>
                </a:cubicBezTo>
                <a:cubicBezTo>
                  <a:pt x="5411397" y="701566"/>
                  <a:pt x="5426642" y="688637"/>
                  <a:pt x="5438542" y="673140"/>
                </a:cubicBezTo>
                <a:cubicBezTo>
                  <a:pt x="5450442" y="657644"/>
                  <a:pt x="5459307" y="640975"/>
                  <a:pt x="5465136" y="623134"/>
                </a:cubicBezTo>
                <a:cubicBezTo>
                  <a:pt x="5470965" y="605293"/>
                  <a:pt x="5473879" y="589198"/>
                  <a:pt x="5473879" y="574849"/>
                </a:cubicBezTo>
                <a:cubicBezTo>
                  <a:pt x="5473879" y="563463"/>
                  <a:pt x="5471312" y="550797"/>
                  <a:pt x="5466178" y="536851"/>
                </a:cubicBezTo>
                <a:cubicBezTo>
                  <a:pt x="5461043" y="522904"/>
                  <a:pt x="5454250" y="510115"/>
                  <a:pt x="5445797" y="498481"/>
                </a:cubicBezTo>
                <a:cubicBezTo>
                  <a:pt x="5437346" y="486848"/>
                  <a:pt x="5427514" y="477456"/>
                  <a:pt x="5416302" y="470306"/>
                </a:cubicBezTo>
                <a:cubicBezTo>
                  <a:pt x="5405090" y="463156"/>
                  <a:pt x="5392911" y="459581"/>
                  <a:pt x="5379764" y="459581"/>
                </a:cubicBezTo>
                <a:cubicBezTo>
                  <a:pt x="5375535" y="459581"/>
                  <a:pt x="5375244" y="458515"/>
                  <a:pt x="5378890" y="456381"/>
                </a:cubicBezTo>
                <a:cubicBezTo>
                  <a:pt x="5386654" y="471016"/>
                  <a:pt x="5390536" y="486197"/>
                  <a:pt x="5390536" y="501923"/>
                </a:cubicBezTo>
                <a:cubicBezTo>
                  <a:pt x="5390536" y="521022"/>
                  <a:pt x="5386595" y="537378"/>
                  <a:pt x="5378713" y="550990"/>
                </a:cubicBezTo>
                <a:cubicBezTo>
                  <a:pt x="5370832" y="564601"/>
                  <a:pt x="5361105" y="575642"/>
                  <a:pt x="5349533" y="584113"/>
                </a:cubicBezTo>
                <a:cubicBezTo>
                  <a:pt x="5337962" y="592584"/>
                  <a:pt x="5325321" y="598751"/>
                  <a:pt x="5311610" y="602614"/>
                </a:cubicBezTo>
                <a:cubicBezTo>
                  <a:pt x="5297899" y="606478"/>
                  <a:pt x="5285271" y="608409"/>
                  <a:pt x="5273724" y="608409"/>
                </a:cubicBezTo>
                <a:cubicBezTo>
                  <a:pt x="5234471" y="608409"/>
                  <a:pt x="5203446" y="596125"/>
                  <a:pt x="5180651" y="571556"/>
                </a:cubicBezTo>
                <a:cubicBezTo>
                  <a:pt x="5157856" y="546987"/>
                  <a:pt x="5146458" y="517550"/>
                  <a:pt x="5146458" y="483245"/>
                </a:cubicBezTo>
                <a:cubicBezTo>
                  <a:pt x="5146458" y="468213"/>
                  <a:pt x="5149815" y="452704"/>
                  <a:pt x="5156531" y="436717"/>
                </a:cubicBezTo>
                <a:cubicBezTo>
                  <a:pt x="5163247" y="420731"/>
                  <a:pt x="5173377" y="405739"/>
                  <a:pt x="5186920" y="391743"/>
                </a:cubicBezTo>
                <a:cubicBezTo>
                  <a:pt x="5200464" y="377747"/>
                  <a:pt x="5217136" y="366108"/>
                  <a:pt x="5236936" y="356825"/>
                </a:cubicBezTo>
                <a:cubicBezTo>
                  <a:pt x="5256736" y="347541"/>
                  <a:pt x="5279485" y="342900"/>
                  <a:pt x="5305183" y="342900"/>
                </a:cubicBezTo>
                <a:cubicBezTo>
                  <a:pt x="5320723" y="342900"/>
                  <a:pt x="5342505" y="346608"/>
                  <a:pt x="5370528" y="354025"/>
                </a:cubicBezTo>
                <a:cubicBezTo>
                  <a:pt x="5398551" y="361441"/>
                  <a:pt x="5426109" y="374994"/>
                  <a:pt x="5453202" y="394683"/>
                </a:cubicBezTo>
                <a:cubicBezTo>
                  <a:pt x="5480295" y="414372"/>
                  <a:pt x="5503810" y="441291"/>
                  <a:pt x="5523746" y="475441"/>
                </a:cubicBezTo>
                <a:cubicBezTo>
                  <a:pt x="5543683" y="509590"/>
                  <a:pt x="5553651" y="553603"/>
                  <a:pt x="5553651" y="607479"/>
                </a:cubicBezTo>
                <a:cubicBezTo>
                  <a:pt x="5553651" y="635682"/>
                  <a:pt x="5549385" y="663590"/>
                  <a:pt x="5540852" y="691204"/>
                </a:cubicBezTo>
                <a:cubicBezTo>
                  <a:pt x="5532319" y="718818"/>
                  <a:pt x="5518984" y="743942"/>
                  <a:pt x="5500845" y="766576"/>
                </a:cubicBezTo>
                <a:cubicBezTo>
                  <a:pt x="5482707" y="789211"/>
                  <a:pt x="5460085" y="807600"/>
                  <a:pt x="5432980" y="821745"/>
                </a:cubicBezTo>
                <a:cubicBezTo>
                  <a:pt x="5405874" y="835890"/>
                  <a:pt x="5373669" y="842962"/>
                  <a:pt x="5336362" y="842962"/>
                </a:cubicBezTo>
                <a:cubicBezTo>
                  <a:pt x="5323328" y="842962"/>
                  <a:pt x="5307068" y="841381"/>
                  <a:pt x="5287584" y="838219"/>
                </a:cubicBezTo>
                <a:cubicBezTo>
                  <a:pt x="5268100" y="835056"/>
                  <a:pt x="5246321" y="827794"/>
                  <a:pt x="5222248" y="816434"/>
                </a:cubicBezTo>
                <a:cubicBezTo>
                  <a:pt x="5198175" y="805073"/>
                  <a:pt x="5172912" y="788420"/>
                  <a:pt x="5146458" y="766474"/>
                </a:cubicBezTo>
                <a:cubicBezTo>
                  <a:pt x="5120003" y="744528"/>
                  <a:pt x="5093869" y="714896"/>
                  <a:pt x="5068053" y="677577"/>
                </a:cubicBezTo>
                <a:cubicBezTo>
                  <a:pt x="5042238" y="640259"/>
                  <a:pt x="5017675" y="594140"/>
                  <a:pt x="4994364" y="539223"/>
                </a:cubicBezTo>
                <a:cubicBezTo>
                  <a:pt x="4976882" y="498035"/>
                  <a:pt x="4960859" y="447739"/>
                  <a:pt x="4946296" y="388335"/>
                </a:cubicBezTo>
                <a:lnTo>
                  <a:pt x="4933369" y="330994"/>
                </a:lnTo>
                <a:lnTo>
                  <a:pt x="4921541" y="330994"/>
                </a:lnTo>
                <a:lnTo>
                  <a:pt x="4835704" y="330994"/>
                </a:lnTo>
                <a:lnTo>
                  <a:pt x="4835704" y="938212"/>
                </a:lnTo>
                <a:lnTo>
                  <a:pt x="4748789" y="875667"/>
                </a:lnTo>
                <a:lnTo>
                  <a:pt x="4748789" y="536414"/>
                </a:lnTo>
                <a:cubicBezTo>
                  <a:pt x="4748789" y="529543"/>
                  <a:pt x="4745673" y="517522"/>
                  <a:pt x="4739441" y="500351"/>
                </a:cubicBezTo>
                <a:cubicBezTo>
                  <a:pt x="4733209" y="483180"/>
                  <a:pt x="4722328" y="464902"/>
                  <a:pt x="4706801" y="445517"/>
                </a:cubicBezTo>
                <a:cubicBezTo>
                  <a:pt x="4703117" y="436711"/>
                  <a:pt x="4696541" y="427406"/>
                  <a:pt x="4687072" y="417602"/>
                </a:cubicBezTo>
                <a:cubicBezTo>
                  <a:pt x="4677603" y="407798"/>
                  <a:pt x="4666642" y="398515"/>
                  <a:pt x="4654190" y="389753"/>
                </a:cubicBezTo>
                <a:cubicBezTo>
                  <a:pt x="4641738" y="380991"/>
                  <a:pt x="4628638" y="373903"/>
                  <a:pt x="4614890" y="368489"/>
                </a:cubicBezTo>
                <a:cubicBezTo>
                  <a:pt x="4601142" y="363075"/>
                  <a:pt x="4588483" y="360369"/>
                  <a:pt x="4576911" y="360369"/>
                </a:cubicBezTo>
                <a:cubicBezTo>
                  <a:pt x="4557551" y="360369"/>
                  <a:pt x="4539428" y="365181"/>
                  <a:pt x="4522542" y="374805"/>
                </a:cubicBezTo>
                <a:cubicBezTo>
                  <a:pt x="4505657" y="384429"/>
                  <a:pt x="4492637" y="395027"/>
                  <a:pt x="4483484" y="406598"/>
                </a:cubicBezTo>
                <a:cubicBezTo>
                  <a:pt x="4487838" y="402704"/>
                  <a:pt x="4498231" y="400757"/>
                  <a:pt x="4514664" y="400757"/>
                </a:cubicBezTo>
                <a:cubicBezTo>
                  <a:pt x="4564645" y="400757"/>
                  <a:pt x="4600485" y="410521"/>
                  <a:pt x="4622183" y="430048"/>
                </a:cubicBezTo>
                <a:cubicBezTo>
                  <a:pt x="4643881" y="449576"/>
                  <a:pt x="4654730" y="476083"/>
                  <a:pt x="4654730" y="509569"/>
                </a:cubicBezTo>
                <a:cubicBezTo>
                  <a:pt x="4654730" y="528371"/>
                  <a:pt x="4645493" y="556279"/>
                  <a:pt x="4627020" y="593294"/>
                </a:cubicBezTo>
                <a:cubicBezTo>
                  <a:pt x="4608546" y="630309"/>
                  <a:pt x="4576552" y="671742"/>
                  <a:pt x="4531035" y="717593"/>
                </a:cubicBezTo>
                <a:lnTo>
                  <a:pt x="4445663" y="618697"/>
                </a:lnTo>
                <a:lnTo>
                  <a:pt x="4458463" y="607479"/>
                </a:lnTo>
                <a:cubicBezTo>
                  <a:pt x="4465309" y="602320"/>
                  <a:pt x="4473907" y="595483"/>
                  <a:pt x="4484256" y="586969"/>
                </a:cubicBezTo>
                <a:cubicBezTo>
                  <a:pt x="4494606" y="578455"/>
                  <a:pt x="4509746" y="566192"/>
                  <a:pt x="4529677" y="550180"/>
                </a:cubicBezTo>
                <a:cubicBezTo>
                  <a:pt x="4539735" y="534504"/>
                  <a:pt x="4548246" y="520564"/>
                  <a:pt x="4555210" y="508360"/>
                </a:cubicBezTo>
                <a:cubicBezTo>
                  <a:pt x="4562174" y="496156"/>
                  <a:pt x="4565656" y="487995"/>
                  <a:pt x="4565656" y="483877"/>
                </a:cubicBezTo>
                <a:cubicBezTo>
                  <a:pt x="4565656" y="479363"/>
                  <a:pt x="4561470" y="477106"/>
                  <a:pt x="4553099" y="477106"/>
                </a:cubicBezTo>
                <a:cubicBezTo>
                  <a:pt x="4552950" y="477106"/>
                  <a:pt x="4549499" y="478644"/>
                  <a:pt x="4542746" y="481719"/>
                </a:cubicBezTo>
                <a:cubicBezTo>
                  <a:pt x="4535993" y="484795"/>
                  <a:pt x="4525993" y="489179"/>
                  <a:pt x="4512748" y="494872"/>
                </a:cubicBezTo>
                <a:cubicBezTo>
                  <a:pt x="4500110" y="500838"/>
                  <a:pt x="4488132" y="506763"/>
                  <a:pt x="4476815" y="512648"/>
                </a:cubicBezTo>
                <a:cubicBezTo>
                  <a:pt x="4465498" y="518533"/>
                  <a:pt x="4454810" y="521475"/>
                  <a:pt x="4444752" y="521475"/>
                </a:cubicBezTo>
                <a:cubicBezTo>
                  <a:pt x="4426831" y="521475"/>
                  <a:pt x="4412394" y="518272"/>
                  <a:pt x="4401443" y="511866"/>
                </a:cubicBezTo>
                <a:cubicBezTo>
                  <a:pt x="4390491" y="505461"/>
                  <a:pt x="4381841" y="497486"/>
                  <a:pt x="4375491" y="487942"/>
                </a:cubicBezTo>
                <a:cubicBezTo>
                  <a:pt x="4369141" y="478399"/>
                  <a:pt x="4364881" y="468191"/>
                  <a:pt x="4362710" y="457321"/>
                </a:cubicBezTo>
                <a:cubicBezTo>
                  <a:pt x="4360540" y="446450"/>
                  <a:pt x="4359455" y="436624"/>
                  <a:pt x="4359455" y="427844"/>
                </a:cubicBezTo>
                <a:cubicBezTo>
                  <a:pt x="4359455" y="414970"/>
                  <a:pt x="4361796" y="401309"/>
                  <a:pt x="4366478" y="386860"/>
                </a:cubicBezTo>
                <a:cubicBezTo>
                  <a:pt x="4371159" y="372411"/>
                  <a:pt x="4378170" y="362291"/>
                  <a:pt x="4387509" y="356499"/>
                </a:cubicBezTo>
                <a:cubicBezTo>
                  <a:pt x="4403781" y="328346"/>
                  <a:pt x="4420673" y="308648"/>
                  <a:pt x="4438185" y="297405"/>
                </a:cubicBezTo>
                <a:cubicBezTo>
                  <a:pt x="4455697" y="286162"/>
                  <a:pt x="4472474" y="277871"/>
                  <a:pt x="4488517" y="272532"/>
                </a:cubicBezTo>
                <a:cubicBezTo>
                  <a:pt x="4504559" y="267193"/>
                  <a:pt x="4519005" y="263695"/>
                  <a:pt x="4531853" y="262040"/>
                </a:cubicBezTo>
                <a:cubicBezTo>
                  <a:pt x="4544702" y="260384"/>
                  <a:pt x="4554339" y="259556"/>
                  <a:pt x="4560763" y="259556"/>
                </a:cubicBezTo>
                <a:lnTo>
                  <a:pt x="4580874" y="259556"/>
                </a:lnTo>
                <a:lnTo>
                  <a:pt x="4580874" y="271462"/>
                </a:lnTo>
                <a:cubicBezTo>
                  <a:pt x="4598026" y="264505"/>
                  <a:pt x="4616667" y="266049"/>
                  <a:pt x="4636796" y="276095"/>
                </a:cubicBezTo>
                <a:cubicBezTo>
                  <a:pt x="4656925" y="286141"/>
                  <a:pt x="4675110" y="298664"/>
                  <a:pt x="4691351" y="313664"/>
                </a:cubicBezTo>
                <a:cubicBezTo>
                  <a:pt x="4707592" y="328665"/>
                  <a:pt x="4722425" y="345911"/>
                  <a:pt x="4735850" y="365401"/>
                </a:cubicBezTo>
                <a:lnTo>
                  <a:pt x="4748789" y="392475"/>
                </a:lnTo>
                <a:close/>
                <a:moveTo>
                  <a:pt x="4157048" y="136922"/>
                </a:moveTo>
                <a:cubicBezTo>
                  <a:pt x="4187558" y="149076"/>
                  <a:pt x="4207293" y="165794"/>
                  <a:pt x="4216254" y="187077"/>
                </a:cubicBezTo>
                <a:cubicBezTo>
                  <a:pt x="4225215" y="208359"/>
                  <a:pt x="4231543" y="226411"/>
                  <a:pt x="4235239" y="241232"/>
                </a:cubicBezTo>
                <a:lnTo>
                  <a:pt x="4238364" y="251222"/>
                </a:lnTo>
                <a:lnTo>
                  <a:pt x="4322620" y="251222"/>
                </a:lnTo>
                <a:lnTo>
                  <a:pt x="4373519" y="330994"/>
                </a:lnTo>
                <a:lnTo>
                  <a:pt x="4242773" y="330994"/>
                </a:lnTo>
                <a:lnTo>
                  <a:pt x="4242773" y="938212"/>
                </a:lnTo>
                <a:lnTo>
                  <a:pt x="4157048" y="875742"/>
                </a:lnTo>
                <a:lnTo>
                  <a:pt x="4157048" y="410170"/>
                </a:lnTo>
                <a:cubicBezTo>
                  <a:pt x="4157048" y="406722"/>
                  <a:pt x="4155129" y="400810"/>
                  <a:pt x="4151291" y="392432"/>
                </a:cubicBezTo>
                <a:cubicBezTo>
                  <a:pt x="4147452" y="384054"/>
                  <a:pt x="4142522" y="375344"/>
                  <a:pt x="4136501" y="366303"/>
                </a:cubicBezTo>
                <a:cubicBezTo>
                  <a:pt x="4130479" y="357262"/>
                  <a:pt x="4124598" y="349365"/>
                  <a:pt x="4118855" y="342612"/>
                </a:cubicBezTo>
                <a:cubicBezTo>
                  <a:pt x="4113113" y="335858"/>
                  <a:pt x="4109088" y="331986"/>
                  <a:pt x="4106782" y="330994"/>
                </a:cubicBezTo>
                <a:lnTo>
                  <a:pt x="4098447" y="330994"/>
                </a:lnTo>
                <a:lnTo>
                  <a:pt x="4052106" y="330994"/>
                </a:lnTo>
                <a:lnTo>
                  <a:pt x="3998063" y="330994"/>
                </a:lnTo>
                <a:cubicBezTo>
                  <a:pt x="4005839" y="333164"/>
                  <a:pt x="4012651" y="343225"/>
                  <a:pt x="4018499" y="361178"/>
                </a:cubicBezTo>
                <a:cubicBezTo>
                  <a:pt x="4024346" y="379130"/>
                  <a:pt x="4027270" y="396236"/>
                  <a:pt x="4027270" y="412496"/>
                </a:cubicBezTo>
                <a:cubicBezTo>
                  <a:pt x="4027270" y="418771"/>
                  <a:pt x="4026818" y="425456"/>
                  <a:pt x="4025912" y="432550"/>
                </a:cubicBezTo>
                <a:cubicBezTo>
                  <a:pt x="4025007" y="439644"/>
                  <a:pt x="4023872" y="441443"/>
                  <a:pt x="4022508" y="437945"/>
                </a:cubicBezTo>
                <a:cubicBezTo>
                  <a:pt x="4022508" y="437945"/>
                  <a:pt x="4018644" y="441554"/>
                  <a:pt x="4010918" y="448773"/>
                </a:cubicBezTo>
                <a:cubicBezTo>
                  <a:pt x="4017851" y="453287"/>
                  <a:pt x="4021317" y="455110"/>
                  <a:pt x="4021317" y="454242"/>
                </a:cubicBezTo>
                <a:lnTo>
                  <a:pt x="4011215" y="481496"/>
                </a:lnTo>
                <a:cubicBezTo>
                  <a:pt x="4010099" y="485911"/>
                  <a:pt x="4009101" y="488547"/>
                  <a:pt x="4008220" y="489403"/>
                </a:cubicBezTo>
                <a:cubicBezTo>
                  <a:pt x="4008220" y="495095"/>
                  <a:pt x="4007823" y="497942"/>
                  <a:pt x="4007030" y="497942"/>
                </a:cubicBezTo>
                <a:lnTo>
                  <a:pt x="4007030" y="488565"/>
                </a:lnTo>
                <a:lnTo>
                  <a:pt x="4005783" y="932259"/>
                </a:lnTo>
                <a:lnTo>
                  <a:pt x="3953656" y="909507"/>
                </a:lnTo>
                <a:lnTo>
                  <a:pt x="3947666" y="892913"/>
                </a:lnTo>
                <a:cubicBezTo>
                  <a:pt x="3947504" y="892367"/>
                  <a:pt x="3947349" y="892020"/>
                  <a:pt x="3947201" y="891871"/>
                </a:cubicBezTo>
                <a:cubicBezTo>
                  <a:pt x="3947052" y="891722"/>
                  <a:pt x="3946438" y="891108"/>
                  <a:pt x="3945359" y="890029"/>
                </a:cubicBezTo>
                <a:lnTo>
                  <a:pt x="3949598" y="869086"/>
                </a:lnTo>
                <a:lnTo>
                  <a:pt x="3883130" y="821624"/>
                </a:lnTo>
                <a:cubicBezTo>
                  <a:pt x="3881406" y="821624"/>
                  <a:pt x="3878467" y="819547"/>
                  <a:pt x="3874312" y="815392"/>
                </a:cubicBezTo>
                <a:lnTo>
                  <a:pt x="3870926" y="809755"/>
                </a:lnTo>
                <a:lnTo>
                  <a:pt x="3852676" y="794910"/>
                </a:lnTo>
                <a:cubicBezTo>
                  <a:pt x="3851945" y="794165"/>
                  <a:pt x="3849644" y="792739"/>
                  <a:pt x="3845774" y="790631"/>
                </a:cubicBezTo>
                <a:cubicBezTo>
                  <a:pt x="3841905" y="788522"/>
                  <a:pt x="3834166" y="783605"/>
                  <a:pt x="3822557" y="775878"/>
                </a:cubicBezTo>
                <a:cubicBezTo>
                  <a:pt x="3812548" y="771599"/>
                  <a:pt x="3804236" y="767993"/>
                  <a:pt x="3797619" y="765060"/>
                </a:cubicBezTo>
                <a:cubicBezTo>
                  <a:pt x="3791002" y="762127"/>
                  <a:pt x="3784764" y="759619"/>
                  <a:pt x="3778904" y="757535"/>
                </a:cubicBezTo>
                <a:cubicBezTo>
                  <a:pt x="3773044" y="755451"/>
                  <a:pt x="3768508" y="753969"/>
                  <a:pt x="3765295" y="753089"/>
                </a:cubicBezTo>
                <a:cubicBezTo>
                  <a:pt x="3762083" y="752208"/>
                  <a:pt x="3757234" y="751309"/>
                  <a:pt x="3750748" y="750391"/>
                </a:cubicBezTo>
                <a:cubicBezTo>
                  <a:pt x="3744571" y="749746"/>
                  <a:pt x="3739874" y="749619"/>
                  <a:pt x="3736655" y="750010"/>
                </a:cubicBezTo>
                <a:lnTo>
                  <a:pt x="3721907" y="749430"/>
                </a:lnTo>
                <a:lnTo>
                  <a:pt x="3713727" y="752921"/>
                </a:lnTo>
                <a:lnTo>
                  <a:pt x="3638215" y="658602"/>
                </a:lnTo>
                <a:lnTo>
                  <a:pt x="3827320" y="553510"/>
                </a:lnTo>
                <a:cubicBezTo>
                  <a:pt x="3814731" y="552692"/>
                  <a:pt x="3800372" y="546035"/>
                  <a:pt x="3784243" y="533539"/>
                </a:cubicBezTo>
                <a:cubicBezTo>
                  <a:pt x="3768114" y="521044"/>
                  <a:pt x="3753123" y="507048"/>
                  <a:pt x="3739269" y="491551"/>
                </a:cubicBezTo>
                <a:cubicBezTo>
                  <a:pt x="3725416" y="476055"/>
                  <a:pt x="3713234" y="459618"/>
                  <a:pt x="3702723" y="442243"/>
                </a:cubicBezTo>
                <a:cubicBezTo>
                  <a:pt x="3692212" y="424867"/>
                  <a:pt x="3686764" y="410685"/>
                  <a:pt x="3686379" y="399696"/>
                </a:cubicBezTo>
                <a:cubicBezTo>
                  <a:pt x="3682869" y="414530"/>
                  <a:pt x="3676039" y="430327"/>
                  <a:pt x="3665888" y="447089"/>
                </a:cubicBezTo>
                <a:cubicBezTo>
                  <a:pt x="3660812" y="455470"/>
                  <a:pt x="3654216" y="463687"/>
                  <a:pt x="3646100" y="471741"/>
                </a:cubicBezTo>
                <a:lnTo>
                  <a:pt x="3617209" y="495398"/>
                </a:lnTo>
                <a:lnTo>
                  <a:pt x="3617539" y="518480"/>
                </a:lnTo>
                <a:cubicBezTo>
                  <a:pt x="3615867" y="526145"/>
                  <a:pt x="3612406" y="533400"/>
                  <a:pt x="3607156" y="540246"/>
                </a:cubicBezTo>
                <a:cubicBezTo>
                  <a:pt x="3596658" y="553938"/>
                  <a:pt x="3583347" y="560784"/>
                  <a:pt x="3567224" y="560784"/>
                </a:cubicBezTo>
                <a:cubicBezTo>
                  <a:pt x="3552180" y="560784"/>
                  <a:pt x="3531700" y="551957"/>
                  <a:pt x="3505786" y="534302"/>
                </a:cubicBezTo>
                <a:cubicBezTo>
                  <a:pt x="3479871" y="516647"/>
                  <a:pt x="3453972" y="481019"/>
                  <a:pt x="3428088" y="427416"/>
                </a:cubicBezTo>
                <a:lnTo>
                  <a:pt x="3489963" y="401092"/>
                </a:lnTo>
                <a:cubicBezTo>
                  <a:pt x="3498447" y="417574"/>
                  <a:pt x="3506524" y="430451"/>
                  <a:pt x="3514195" y="439722"/>
                </a:cubicBezTo>
                <a:cubicBezTo>
                  <a:pt x="3521865" y="448993"/>
                  <a:pt x="3526705" y="453628"/>
                  <a:pt x="3528715" y="453628"/>
                </a:cubicBezTo>
                <a:cubicBezTo>
                  <a:pt x="3535412" y="453628"/>
                  <a:pt x="3541945" y="448999"/>
                  <a:pt x="3548313" y="439741"/>
                </a:cubicBezTo>
                <a:cubicBezTo>
                  <a:pt x="3554682" y="430482"/>
                  <a:pt x="3562002" y="418294"/>
                  <a:pt x="3570275" y="403175"/>
                </a:cubicBezTo>
                <a:cubicBezTo>
                  <a:pt x="3578212" y="390674"/>
                  <a:pt x="3586978" y="376129"/>
                  <a:pt x="3596571" y="359541"/>
                </a:cubicBezTo>
                <a:cubicBezTo>
                  <a:pt x="3606164" y="342953"/>
                  <a:pt x="3617317" y="333437"/>
                  <a:pt x="3630029" y="330994"/>
                </a:cubicBezTo>
                <a:lnTo>
                  <a:pt x="3406731" y="330994"/>
                </a:lnTo>
                <a:lnTo>
                  <a:pt x="3362715" y="251222"/>
                </a:lnTo>
                <a:lnTo>
                  <a:pt x="4001802" y="251222"/>
                </a:lnTo>
                <a:lnTo>
                  <a:pt x="4043660" y="251222"/>
                </a:lnTo>
                <a:lnTo>
                  <a:pt x="4123041" y="251222"/>
                </a:lnTo>
                <a:cubicBezTo>
                  <a:pt x="4131921" y="257752"/>
                  <a:pt x="4139601" y="263506"/>
                  <a:pt x="4146079" y="268483"/>
                </a:cubicBezTo>
                <a:lnTo>
                  <a:pt x="4157048" y="277217"/>
                </a:lnTo>
                <a:close/>
                <a:moveTo>
                  <a:pt x="1482570" y="0"/>
                </a:moveTo>
                <a:lnTo>
                  <a:pt x="1547031" y="31068"/>
                </a:lnTo>
                <a:cubicBezTo>
                  <a:pt x="1544550" y="44375"/>
                  <a:pt x="1542569" y="54552"/>
                  <a:pt x="1541088" y="61596"/>
                </a:cubicBezTo>
                <a:cubicBezTo>
                  <a:pt x="1539605" y="68641"/>
                  <a:pt x="1538864" y="75078"/>
                  <a:pt x="1538864" y="80907"/>
                </a:cubicBezTo>
                <a:cubicBezTo>
                  <a:pt x="1538864" y="98667"/>
                  <a:pt x="1545471" y="111649"/>
                  <a:pt x="1558686" y="119853"/>
                </a:cubicBezTo>
                <a:cubicBezTo>
                  <a:pt x="1571901" y="128057"/>
                  <a:pt x="1592430" y="132159"/>
                  <a:pt x="1620273" y="132159"/>
                </a:cubicBezTo>
                <a:cubicBezTo>
                  <a:pt x="1645834" y="132159"/>
                  <a:pt x="1671247" y="131056"/>
                  <a:pt x="1696510" y="128848"/>
                </a:cubicBezTo>
                <a:cubicBezTo>
                  <a:pt x="1711319" y="128005"/>
                  <a:pt x="1726490" y="127155"/>
                  <a:pt x="1742024" y="126299"/>
                </a:cubicBezTo>
                <a:cubicBezTo>
                  <a:pt x="1757558" y="125443"/>
                  <a:pt x="1771036" y="125016"/>
                  <a:pt x="1782458" y="125016"/>
                </a:cubicBezTo>
                <a:cubicBezTo>
                  <a:pt x="1830939" y="125016"/>
                  <a:pt x="1866816" y="134723"/>
                  <a:pt x="1890089" y="154139"/>
                </a:cubicBezTo>
                <a:cubicBezTo>
                  <a:pt x="1913362" y="173555"/>
                  <a:pt x="1928075" y="195783"/>
                  <a:pt x="1934226" y="220824"/>
                </a:cubicBezTo>
                <a:lnTo>
                  <a:pt x="1934431" y="222256"/>
                </a:lnTo>
                <a:cubicBezTo>
                  <a:pt x="1933377" y="233852"/>
                  <a:pt x="1932471" y="243055"/>
                  <a:pt x="1931714" y="249864"/>
                </a:cubicBezTo>
                <a:lnTo>
                  <a:pt x="1931499" y="251222"/>
                </a:lnTo>
                <a:lnTo>
                  <a:pt x="1988604" y="251222"/>
                </a:lnTo>
                <a:lnTo>
                  <a:pt x="2010110" y="251222"/>
                </a:lnTo>
                <a:lnTo>
                  <a:pt x="2353958" y="251222"/>
                </a:lnTo>
                <a:lnTo>
                  <a:pt x="2399890" y="251222"/>
                </a:lnTo>
                <a:lnTo>
                  <a:pt x="3097466" y="251222"/>
                </a:lnTo>
                <a:lnTo>
                  <a:pt x="3147119" y="330994"/>
                </a:lnTo>
                <a:lnTo>
                  <a:pt x="2834264" y="330994"/>
                </a:lnTo>
                <a:lnTo>
                  <a:pt x="2834264" y="334919"/>
                </a:lnTo>
                <a:cubicBezTo>
                  <a:pt x="2865592" y="340165"/>
                  <a:pt x="2896003" y="350586"/>
                  <a:pt x="2925496" y="366182"/>
                </a:cubicBezTo>
                <a:cubicBezTo>
                  <a:pt x="2954988" y="381778"/>
                  <a:pt x="2979716" y="399991"/>
                  <a:pt x="2999677" y="420821"/>
                </a:cubicBezTo>
                <a:cubicBezTo>
                  <a:pt x="3019639" y="441651"/>
                  <a:pt x="3034565" y="464257"/>
                  <a:pt x="3044456" y="488640"/>
                </a:cubicBezTo>
                <a:cubicBezTo>
                  <a:pt x="3054347" y="513023"/>
                  <a:pt x="3059292" y="537158"/>
                  <a:pt x="3059292" y="561045"/>
                </a:cubicBezTo>
                <a:cubicBezTo>
                  <a:pt x="3059292" y="574873"/>
                  <a:pt x="3056979" y="590423"/>
                  <a:pt x="3052353" y="607693"/>
                </a:cubicBezTo>
                <a:cubicBezTo>
                  <a:pt x="3047727" y="624963"/>
                  <a:pt x="3040884" y="641440"/>
                  <a:pt x="3031824" y="657123"/>
                </a:cubicBezTo>
                <a:cubicBezTo>
                  <a:pt x="3022764" y="672805"/>
                  <a:pt x="3010824" y="686268"/>
                  <a:pt x="2996003" y="697511"/>
                </a:cubicBezTo>
                <a:cubicBezTo>
                  <a:pt x="2981182" y="708754"/>
                  <a:pt x="2963689" y="714375"/>
                  <a:pt x="2943522" y="714375"/>
                </a:cubicBezTo>
                <a:cubicBezTo>
                  <a:pt x="2924299" y="714375"/>
                  <a:pt x="2905649" y="707340"/>
                  <a:pt x="2887572" y="693269"/>
                </a:cubicBezTo>
                <a:cubicBezTo>
                  <a:pt x="2869496" y="679199"/>
                  <a:pt x="2860458" y="659228"/>
                  <a:pt x="2860458" y="633357"/>
                </a:cubicBezTo>
                <a:cubicBezTo>
                  <a:pt x="2860458" y="624762"/>
                  <a:pt x="2861977" y="615674"/>
                  <a:pt x="2865016" y="606093"/>
                </a:cubicBezTo>
                <a:cubicBezTo>
                  <a:pt x="2868054" y="596512"/>
                  <a:pt x="2872935" y="587223"/>
                  <a:pt x="2879657" y="578225"/>
                </a:cubicBezTo>
                <a:cubicBezTo>
                  <a:pt x="2886378" y="569227"/>
                  <a:pt x="2895101" y="561690"/>
                  <a:pt x="2905822" y="555613"/>
                </a:cubicBezTo>
                <a:cubicBezTo>
                  <a:pt x="2916544" y="549535"/>
                  <a:pt x="2928739" y="546497"/>
                  <a:pt x="2942406" y="546497"/>
                </a:cubicBezTo>
                <a:cubicBezTo>
                  <a:pt x="2950083" y="546497"/>
                  <a:pt x="2958185" y="547997"/>
                  <a:pt x="2966712" y="550999"/>
                </a:cubicBezTo>
                <a:cubicBezTo>
                  <a:pt x="2975238" y="554000"/>
                  <a:pt x="2979167" y="556394"/>
                  <a:pt x="2978497" y="558180"/>
                </a:cubicBezTo>
                <a:cubicBezTo>
                  <a:pt x="2979973" y="553231"/>
                  <a:pt x="2980711" y="545511"/>
                  <a:pt x="2980711" y="535018"/>
                </a:cubicBezTo>
                <a:cubicBezTo>
                  <a:pt x="2980711" y="522926"/>
                  <a:pt x="2976289" y="511082"/>
                  <a:pt x="2967447" y="499486"/>
                </a:cubicBezTo>
                <a:cubicBezTo>
                  <a:pt x="2958604" y="487889"/>
                  <a:pt x="2946604" y="477568"/>
                  <a:pt x="2931449" y="468520"/>
                </a:cubicBezTo>
                <a:cubicBezTo>
                  <a:pt x="2916293" y="459473"/>
                  <a:pt x="2899075" y="452347"/>
                  <a:pt x="2879796" y="447145"/>
                </a:cubicBezTo>
                <a:cubicBezTo>
                  <a:pt x="2870156" y="444543"/>
                  <a:pt x="2860645" y="442592"/>
                  <a:pt x="2851261" y="441292"/>
                </a:cubicBezTo>
                <a:lnTo>
                  <a:pt x="2834264" y="440097"/>
                </a:lnTo>
                <a:lnTo>
                  <a:pt x="2834171" y="937022"/>
                </a:lnTo>
                <a:lnTo>
                  <a:pt x="2773319" y="905507"/>
                </a:lnTo>
                <a:cubicBezTo>
                  <a:pt x="2745996" y="817984"/>
                  <a:pt x="2707571" y="753017"/>
                  <a:pt x="2658042" y="710608"/>
                </a:cubicBezTo>
                <a:cubicBezTo>
                  <a:pt x="2608513" y="668198"/>
                  <a:pt x="2550629" y="642652"/>
                  <a:pt x="2484388" y="633971"/>
                </a:cubicBezTo>
                <a:lnTo>
                  <a:pt x="2416987" y="538646"/>
                </a:lnTo>
                <a:lnTo>
                  <a:pt x="2747348" y="344965"/>
                </a:lnTo>
                <a:lnTo>
                  <a:pt x="2747348" y="330994"/>
                </a:lnTo>
                <a:lnTo>
                  <a:pt x="2449543" y="330994"/>
                </a:lnTo>
                <a:lnTo>
                  <a:pt x="2420987" y="330994"/>
                </a:lnTo>
                <a:cubicBezTo>
                  <a:pt x="2387277" y="336848"/>
                  <a:pt x="2355019" y="350360"/>
                  <a:pt x="2324211" y="371531"/>
                </a:cubicBezTo>
                <a:cubicBezTo>
                  <a:pt x="2293404" y="392702"/>
                  <a:pt x="2263880" y="423311"/>
                  <a:pt x="2235640" y="463358"/>
                </a:cubicBezTo>
                <a:cubicBezTo>
                  <a:pt x="2227505" y="477100"/>
                  <a:pt x="2220050" y="490323"/>
                  <a:pt x="2213279" y="503030"/>
                </a:cubicBezTo>
                <a:cubicBezTo>
                  <a:pt x="2206507" y="515736"/>
                  <a:pt x="2200427" y="529738"/>
                  <a:pt x="2195038" y="545036"/>
                </a:cubicBezTo>
                <a:cubicBezTo>
                  <a:pt x="2189649" y="560335"/>
                  <a:pt x="2185302" y="576904"/>
                  <a:pt x="2181997" y="594745"/>
                </a:cubicBezTo>
                <a:cubicBezTo>
                  <a:pt x="2178692" y="612586"/>
                  <a:pt x="2177039" y="633183"/>
                  <a:pt x="2177039" y="656537"/>
                </a:cubicBezTo>
                <a:cubicBezTo>
                  <a:pt x="2177039" y="672883"/>
                  <a:pt x="2179514" y="690882"/>
                  <a:pt x="2184462" y="710533"/>
                </a:cubicBezTo>
                <a:cubicBezTo>
                  <a:pt x="2189411" y="730185"/>
                  <a:pt x="2196312" y="749340"/>
                  <a:pt x="2205168" y="768000"/>
                </a:cubicBezTo>
                <a:cubicBezTo>
                  <a:pt x="2214023" y="786659"/>
                  <a:pt x="2224989" y="803777"/>
                  <a:pt x="2238068" y="819355"/>
                </a:cubicBezTo>
                <a:cubicBezTo>
                  <a:pt x="2244607" y="827143"/>
                  <a:pt x="2250023" y="833895"/>
                  <a:pt x="2254316" y="839609"/>
                </a:cubicBezTo>
                <a:lnTo>
                  <a:pt x="2257830" y="844795"/>
                </a:lnTo>
                <a:lnTo>
                  <a:pt x="2256811" y="828321"/>
                </a:lnTo>
                <a:cubicBezTo>
                  <a:pt x="2256811" y="807957"/>
                  <a:pt x="2262218" y="790296"/>
                  <a:pt x="2273033" y="775339"/>
                </a:cubicBezTo>
                <a:cubicBezTo>
                  <a:pt x="2283848" y="760381"/>
                  <a:pt x="2301180" y="752363"/>
                  <a:pt x="2325030" y="751284"/>
                </a:cubicBezTo>
                <a:cubicBezTo>
                  <a:pt x="2335857" y="751284"/>
                  <a:pt x="2347056" y="753585"/>
                  <a:pt x="2358628" y="758186"/>
                </a:cubicBezTo>
                <a:cubicBezTo>
                  <a:pt x="2370199" y="762787"/>
                  <a:pt x="2380037" y="769119"/>
                  <a:pt x="2388142" y="777180"/>
                </a:cubicBezTo>
                <a:cubicBezTo>
                  <a:pt x="2396247" y="785242"/>
                  <a:pt x="2402777" y="794643"/>
                  <a:pt x="2407732" y="805383"/>
                </a:cubicBezTo>
                <a:cubicBezTo>
                  <a:pt x="2412686" y="816124"/>
                  <a:pt x="2415164" y="826870"/>
                  <a:pt x="2415164" y="837623"/>
                </a:cubicBezTo>
                <a:cubicBezTo>
                  <a:pt x="2415164" y="847409"/>
                  <a:pt x="2413108" y="857510"/>
                  <a:pt x="2408997" y="867928"/>
                </a:cubicBezTo>
                <a:cubicBezTo>
                  <a:pt x="2404885" y="878346"/>
                  <a:pt x="2398573" y="888005"/>
                  <a:pt x="2390058" y="896903"/>
                </a:cubicBezTo>
                <a:cubicBezTo>
                  <a:pt x="2381544" y="905802"/>
                  <a:pt x="2370320" y="912927"/>
                  <a:pt x="2356386" y="918279"/>
                </a:cubicBezTo>
                <a:cubicBezTo>
                  <a:pt x="2342452" y="923630"/>
                  <a:pt x="2326034" y="926306"/>
                  <a:pt x="2307133" y="926306"/>
                </a:cubicBezTo>
                <a:cubicBezTo>
                  <a:pt x="2281795" y="926306"/>
                  <a:pt x="2256420" y="920288"/>
                  <a:pt x="2231008" y="908252"/>
                </a:cubicBezTo>
                <a:cubicBezTo>
                  <a:pt x="2205595" y="896215"/>
                  <a:pt x="2182794" y="878089"/>
                  <a:pt x="2162603" y="853873"/>
                </a:cubicBezTo>
                <a:cubicBezTo>
                  <a:pt x="2142412" y="829658"/>
                  <a:pt x="2125684" y="799539"/>
                  <a:pt x="2112420" y="763516"/>
                </a:cubicBezTo>
                <a:cubicBezTo>
                  <a:pt x="2099156" y="727493"/>
                  <a:pt x="2092120" y="684529"/>
                  <a:pt x="2091314" y="634622"/>
                </a:cubicBezTo>
                <a:cubicBezTo>
                  <a:pt x="2089764" y="561076"/>
                  <a:pt x="2101859" y="497439"/>
                  <a:pt x="2127600" y="443712"/>
                </a:cubicBezTo>
                <a:cubicBezTo>
                  <a:pt x="2153341" y="389985"/>
                  <a:pt x="2185392" y="352413"/>
                  <a:pt x="2223753" y="330994"/>
                </a:cubicBezTo>
                <a:lnTo>
                  <a:pt x="2055837" y="330994"/>
                </a:lnTo>
                <a:lnTo>
                  <a:pt x="2033774" y="330994"/>
                </a:lnTo>
                <a:lnTo>
                  <a:pt x="1506494" y="330994"/>
                </a:lnTo>
                <a:lnTo>
                  <a:pt x="1482012" y="330994"/>
                </a:lnTo>
                <a:lnTo>
                  <a:pt x="1375748" y="330994"/>
                </a:lnTo>
                <a:lnTo>
                  <a:pt x="1375748" y="938212"/>
                </a:lnTo>
                <a:lnTo>
                  <a:pt x="1290023" y="875742"/>
                </a:lnTo>
                <a:lnTo>
                  <a:pt x="1290023" y="410170"/>
                </a:lnTo>
                <a:cubicBezTo>
                  <a:pt x="1290023" y="406722"/>
                  <a:pt x="1288104" y="400810"/>
                  <a:pt x="1284266" y="392432"/>
                </a:cubicBezTo>
                <a:cubicBezTo>
                  <a:pt x="1280427" y="384054"/>
                  <a:pt x="1275497" y="375344"/>
                  <a:pt x="1269476" y="366303"/>
                </a:cubicBezTo>
                <a:cubicBezTo>
                  <a:pt x="1263455" y="357262"/>
                  <a:pt x="1257573" y="349365"/>
                  <a:pt x="1251830" y="342612"/>
                </a:cubicBezTo>
                <a:cubicBezTo>
                  <a:pt x="1246088" y="335858"/>
                  <a:pt x="1242064" y="331986"/>
                  <a:pt x="1239757" y="330994"/>
                </a:cubicBezTo>
                <a:lnTo>
                  <a:pt x="1224911" y="330994"/>
                </a:lnTo>
                <a:lnTo>
                  <a:pt x="1185081" y="330994"/>
                </a:lnTo>
                <a:lnTo>
                  <a:pt x="1124527" y="330994"/>
                </a:lnTo>
                <a:lnTo>
                  <a:pt x="1124527" y="937022"/>
                </a:lnTo>
                <a:lnTo>
                  <a:pt x="1064791" y="905582"/>
                </a:lnTo>
                <a:cubicBezTo>
                  <a:pt x="1051929" y="862149"/>
                  <a:pt x="1034923" y="824756"/>
                  <a:pt x="1013771" y="793403"/>
                </a:cubicBezTo>
                <a:cubicBezTo>
                  <a:pt x="992618" y="762049"/>
                  <a:pt x="968936" y="735701"/>
                  <a:pt x="942724" y="714356"/>
                </a:cubicBezTo>
                <a:cubicBezTo>
                  <a:pt x="916512" y="693012"/>
                  <a:pt x="887685" y="675900"/>
                  <a:pt x="856245" y="663020"/>
                </a:cubicBezTo>
                <a:cubicBezTo>
                  <a:pt x="824805" y="650140"/>
                  <a:pt x="791393" y="641226"/>
                  <a:pt x="756009" y="636277"/>
                </a:cubicBezTo>
                <a:lnTo>
                  <a:pt x="683903" y="539744"/>
                </a:lnTo>
                <a:lnTo>
                  <a:pt x="1037611" y="343551"/>
                </a:lnTo>
                <a:lnTo>
                  <a:pt x="1037611" y="330994"/>
                </a:lnTo>
                <a:lnTo>
                  <a:pt x="667773" y="330994"/>
                </a:lnTo>
                <a:lnTo>
                  <a:pt x="662564" y="330994"/>
                </a:lnTo>
                <a:lnTo>
                  <a:pt x="570886" y="330994"/>
                </a:lnTo>
                <a:lnTo>
                  <a:pt x="570886" y="938212"/>
                </a:lnTo>
                <a:lnTo>
                  <a:pt x="483970" y="875742"/>
                </a:lnTo>
                <a:lnTo>
                  <a:pt x="483970" y="630175"/>
                </a:lnTo>
                <a:cubicBezTo>
                  <a:pt x="483970" y="625661"/>
                  <a:pt x="482045" y="618505"/>
                  <a:pt x="478194" y="608707"/>
                </a:cubicBezTo>
                <a:cubicBezTo>
                  <a:pt x="474343" y="598909"/>
                  <a:pt x="469174" y="589139"/>
                  <a:pt x="462688" y="579397"/>
                </a:cubicBezTo>
                <a:cubicBezTo>
                  <a:pt x="456201" y="569655"/>
                  <a:pt x="449393" y="561538"/>
                  <a:pt x="442262" y="555045"/>
                </a:cubicBezTo>
                <a:cubicBezTo>
                  <a:pt x="435130" y="548552"/>
                  <a:pt x="428929" y="545306"/>
                  <a:pt x="423658" y="545306"/>
                </a:cubicBezTo>
                <a:cubicBezTo>
                  <a:pt x="419367" y="545306"/>
                  <a:pt x="413658" y="547576"/>
                  <a:pt x="406533" y="552115"/>
                </a:cubicBezTo>
                <a:cubicBezTo>
                  <a:pt x="399408" y="556654"/>
                  <a:pt x="391201" y="563023"/>
                  <a:pt x="381911" y="571221"/>
                </a:cubicBezTo>
                <a:cubicBezTo>
                  <a:pt x="372622" y="579419"/>
                  <a:pt x="362886" y="589186"/>
                  <a:pt x="352704" y="600521"/>
                </a:cubicBezTo>
                <a:cubicBezTo>
                  <a:pt x="342522" y="611857"/>
                  <a:pt x="331651" y="623726"/>
                  <a:pt x="320092" y="636129"/>
                </a:cubicBezTo>
                <a:cubicBezTo>
                  <a:pt x="308446" y="648580"/>
                  <a:pt x="296977" y="660849"/>
                  <a:pt x="285685" y="672936"/>
                </a:cubicBezTo>
                <a:cubicBezTo>
                  <a:pt x="274392" y="685022"/>
                  <a:pt x="263271" y="695933"/>
                  <a:pt x="252319" y="705668"/>
                </a:cubicBezTo>
                <a:cubicBezTo>
                  <a:pt x="241368" y="715404"/>
                  <a:pt x="230566" y="723602"/>
                  <a:pt x="219912" y="730262"/>
                </a:cubicBezTo>
                <a:cubicBezTo>
                  <a:pt x="209258" y="736922"/>
                  <a:pt x="198679" y="740252"/>
                  <a:pt x="188174" y="740252"/>
                </a:cubicBezTo>
                <a:cubicBezTo>
                  <a:pt x="173589" y="740252"/>
                  <a:pt x="159137" y="734609"/>
                  <a:pt x="144819" y="723323"/>
                </a:cubicBezTo>
                <a:cubicBezTo>
                  <a:pt x="130500" y="712037"/>
                  <a:pt x="117652" y="698878"/>
                  <a:pt x="106272" y="683847"/>
                </a:cubicBezTo>
                <a:cubicBezTo>
                  <a:pt x="94893" y="668815"/>
                  <a:pt x="85080" y="652850"/>
                  <a:pt x="76833" y="635952"/>
                </a:cubicBezTo>
                <a:cubicBezTo>
                  <a:pt x="68585" y="619054"/>
                  <a:pt x="63599" y="599858"/>
                  <a:pt x="61875" y="578365"/>
                </a:cubicBezTo>
                <a:lnTo>
                  <a:pt x="130541" y="575183"/>
                </a:lnTo>
                <a:cubicBezTo>
                  <a:pt x="136196" y="596615"/>
                  <a:pt x="142087" y="609560"/>
                  <a:pt x="148214" y="614018"/>
                </a:cubicBezTo>
                <a:cubicBezTo>
                  <a:pt x="154341" y="618477"/>
                  <a:pt x="156766" y="620706"/>
                  <a:pt x="155488" y="620706"/>
                </a:cubicBezTo>
                <a:cubicBezTo>
                  <a:pt x="158080" y="620706"/>
                  <a:pt x="165760" y="615386"/>
                  <a:pt x="178528" y="604744"/>
                </a:cubicBezTo>
                <a:cubicBezTo>
                  <a:pt x="191297" y="594103"/>
                  <a:pt x="204527" y="581381"/>
                  <a:pt x="218219" y="566579"/>
                </a:cubicBezTo>
                <a:cubicBezTo>
                  <a:pt x="231912" y="551777"/>
                  <a:pt x="243907" y="537192"/>
                  <a:pt x="254208" y="522824"/>
                </a:cubicBezTo>
                <a:cubicBezTo>
                  <a:pt x="264508" y="508456"/>
                  <a:pt x="269658" y="498711"/>
                  <a:pt x="269658" y="493588"/>
                </a:cubicBezTo>
                <a:cubicBezTo>
                  <a:pt x="269658" y="474538"/>
                  <a:pt x="266793" y="459435"/>
                  <a:pt x="261063" y="448280"/>
                </a:cubicBezTo>
                <a:cubicBezTo>
                  <a:pt x="255333" y="437124"/>
                  <a:pt x="247504" y="428110"/>
                  <a:pt x="237576" y="421239"/>
                </a:cubicBezTo>
                <a:cubicBezTo>
                  <a:pt x="227648" y="414368"/>
                  <a:pt x="215283" y="408725"/>
                  <a:pt x="200481" y="404310"/>
                </a:cubicBezTo>
                <a:cubicBezTo>
                  <a:pt x="185679" y="399895"/>
                  <a:pt x="172114" y="396063"/>
                  <a:pt x="159785" y="392813"/>
                </a:cubicBezTo>
                <a:cubicBezTo>
                  <a:pt x="143427" y="389539"/>
                  <a:pt x="127893" y="385707"/>
                  <a:pt x="113184" y="381316"/>
                </a:cubicBezTo>
                <a:cubicBezTo>
                  <a:pt x="98475" y="376926"/>
                  <a:pt x="82277" y="369317"/>
                  <a:pt x="64591" y="358490"/>
                </a:cubicBezTo>
                <a:lnTo>
                  <a:pt x="57485" y="330994"/>
                </a:lnTo>
                <a:lnTo>
                  <a:pt x="45151" y="330994"/>
                </a:lnTo>
                <a:lnTo>
                  <a:pt x="0" y="251222"/>
                </a:lnTo>
                <a:lnTo>
                  <a:pt x="618120" y="251222"/>
                </a:lnTo>
                <a:lnTo>
                  <a:pt x="621737" y="257033"/>
                </a:lnTo>
                <a:lnTo>
                  <a:pt x="618530" y="251222"/>
                </a:lnTo>
                <a:lnTo>
                  <a:pt x="1134777" y="251222"/>
                </a:lnTo>
                <a:lnTo>
                  <a:pt x="1172691" y="251222"/>
                </a:lnTo>
                <a:lnTo>
                  <a:pt x="1256016" y="251222"/>
                </a:lnTo>
                <a:cubicBezTo>
                  <a:pt x="1264896" y="257752"/>
                  <a:pt x="1272576" y="263506"/>
                  <a:pt x="1279054" y="268483"/>
                </a:cubicBezTo>
                <a:lnTo>
                  <a:pt x="1290023" y="277217"/>
                </a:lnTo>
                <a:lnTo>
                  <a:pt x="1290023" y="136922"/>
                </a:lnTo>
                <a:cubicBezTo>
                  <a:pt x="1320533" y="149076"/>
                  <a:pt x="1340268" y="165794"/>
                  <a:pt x="1349230" y="187077"/>
                </a:cubicBezTo>
                <a:cubicBezTo>
                  <a:pt x="1358190" y="208359"/>
                  <a:pt x="1364518" y="226411"/>
                  <a:pt x="1368214" y="241232"/>
                </a:cubicBezTo>
                <a:lnTo>
                  <a:pt x="1371339" y="251222"/>
                </a:lnTo>
                <a:lnTo>
                  <a:pt x="1437977" y="251222"/>
                </a:lnTo>
                <a:lnTo>
                  <a:pt x="1455595" y="251222"/>
                </a:lnTo>
                <a:lnTo>
                  <a:pt x="1861858" y="251222"/>
                </a:lnTo>
                <a:cubicBezTo>
                  <a:pt x="1863223" y="250850"/>
                  <a:pt x="1863905" y="250943"/>
                  <a:pt x="1863905" y="251501"/>
                </a:cubicBezTo>
                <a:cubicBezTo>
                  <a:pt x="1863905" y="245659"/>
                  <a:pt x="1862029" y="240866"/>
                  <a:pt x="1858277" y="237120"/>
                </a:cubicBezTo>
                <a:cubicBezTo>
                  <a:pt x="1854525" y="233375"/>
                  <a:pt x="1848957" y="229995"/>
                  <a:pt x="1841571" y="226981"/>
                </a:cubicBezTo>
                <a:cubicBezTo>
                  <a:pt x="1834186" y="223968"/>
                  <a:pt x="1825759" y="221912"/>
                  <a:pt x="1816289" y="220814"/>
                </a:cubicBezTo>
                <a:cubicBezTo>
                  <a:pt x="1806820" y="219717"/>
                  <a:pt x="1797509" y="219168"/>
                  <a:pt x="1788356" y="219168"/>
                </a:cubicBezTo>
                <a:cubicBezTo>
                  <a:pt x="1779438" y="219168"/>
                  <a:pt x="1767827" y="219546"/>
                  <a:pt x="1753521" y="220303"/>
                </a:cubicBezTo>
                <a:cubicBezTo>
                  <a:pt x="1739215" y="221059"/>
                  <a:pt x="1724031" y="222237"/>
                  <a:pt x="1707970" y="223837"/>
                </a:cubicBezTo>
                <a:cubicBezTo>
                  <a:pt x="1692827" y="225375"/>
                  <a:pt x="1678062" y="226553"/>
                  <a:pt x="1663675" y="227372"/>
                </a:cubicBezTo>
                <a:cubicBezTo>
                  <a:pt x="1649288" y="228191"/>
                  <a:pt x="1637209" y="228600"/>
                  <a:pt x="1627435" y="228600"/>
                </a:cubicBezTo>
                <a:cubicBezTo>
                  <a:pt x="1608857" y="228600"/>
                  <a:pt x="1590204" y="225465"/>
                  <a:pt x="1571476" y="219196"/>
                </a:cubicBezTo>
                <a:cubicBezTo>
                  <a:pt x="1552748" y="212926"/>
                  <a:pt x="1535801" y="203873"/>
                  <a:pt x="1520633" y="192035"/>
                </a:cubicBezTo>
                <a:cubicBezTo>
                  <a:pt x="1505465" y="180197"/>
                  <a:pt x="1493003" y="165125"/>
                  <a:pt x="1483249" y="146819"/>
                </a:cubicBezTo>
                <a:cubicBezTo>
                  <a:pt x="1473494" y="128513"/>
                  <a:pt x="1468617" y="107727"/>
                  <a:pt x="1468617" y="84460"/>
                </a:cubicBezTo>
                <a:cubicBezTo>
                  <a:pt x="1468617" y="69540"/>
                  <a:pt x="1473268" y="41386"/>
                  <a:pt x="1482570" y="0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271" y="547128"/>
            <a:ext cx="3197714" cy="2030548"/>
          </a:xfrm>
          <a:prstGeom prst="wedgeEllipseCallou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9642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78" y="-1"/>
            <a:ext cx="12287612" cy="6858001"/>
          </a:xfrm>
          <a:prstGeom prst="frame">
            <a:avLst>
              <a:gd name="adj1" fmla="val 6739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33" y="462689"/>
            <a:ext cx="4586525" cy="339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959" y="3859078"/>
            <a:ext cx="4525505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তৈরী বিভিন্ন ধরনের পুতুল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/>
        </p:blipFill>
        <p:spPr>
          <a:xfrm>
            <a:off x="6020128" y="576181"/>
            <a:ext cx="4988112" cy="32774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7294" y="3828082"/>
            <a:ext cx="4525505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তৈরী বিভিন্ন ধরনের হাড়ি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959" y="4773478"/>
            <a:ext cx="11298265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উৎসব যেমনঃ ঈদ, পূজা, মহররম,রথযাত্রা, বৈশাখী মেলা এ ধরনের পুতুল বা খেলনা পাওয়া যায়।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75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78" y="-1"/>
            <a:ext cx="12287612" cy="6858001"/>
          </a:xfrm>
          <a:prstGeom prst="frame">
            <a:avLst>
              <a:gd name="adj1" fmla="val 6739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52" y="505632"/>
            <a:ext cx="3895241" cy="2191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6875" y="2844224"/>
            <a:ext cx="1937288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নকসী কাঁথা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786" y="505632"/>
            <a:ext cx="4257513" cy="2838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97126" y="3136611"/>
            <a:ext cx="1937288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মটিফ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952" y="4142960"/>
            <a:ext cx="11081289" cy="10772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মেয়েরা অবসর সময়ে খুব যত্নকরে রঙ্গিন সুতার সেলাই দিয়ে মনোরম নকশা বা বিভিন্ন ছবির মাধ্যমে এক ধরনের কাঁথা তৈরী করে। যার নাম নকশী কাঁথা।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937" y="5424407"/>
            <a:ext cx="7237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শিখলামঃ শিল্পধারা, নকশীকাঁথা, উপকরণ, মটিফ।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87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78" y="-1"/>
            <a:ext cx="12287612" cy="6858001"/>
          </a:xfrm>
          <a:prstGeom prst="frame">
            <a:avLst>
              <a:gd name="adj1" fmla="val 6739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Bevel 2"/>
          <p:cNvSpPr/>
          <p:nvPr/>
        </p:nvSpPr>
        <p:spPr>
          <a:xfrm>
            <a:off x="4308528" y="402054"/>
            <a:ext cx="2836190" cy="1039288"/>
          </a:xfrm>
          <a:prstGeom prst="bevel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246" y="3006671"/>
            <a:ext cx="11313763" cy="181588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লোক শিল্পকে বলা হয় সাধারণ লোকের জন্য-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আধুনিক শিল্পীদের সৃষ্টি খ. বিখ্যাত শিল্পীদের সৃষ্টি গ. সাধারন লোকের সৃষ্টি ঘ. বাউল শিল্পীদের সৃষ্টি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নকশী কাঁথা তৈরী করেন-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বাংলার গ্রামের মেয়েরা খ. বাংলার তাঁতি সম্প্রদায় গ. বাংলার পটশিল্পীরা ঘ. বাংলার কুমার সম্প্রদায়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2996" y="1551009"/>
            <a:ext cx="2247254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বহুনির্বাচনি প্রশ্ন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Half Frame 1"/>
          <p:cNvSpPr/>
          <p:nvPr/>
        </p:nvSpPr>
        <p:spPr>
          <a:xfrm rot="18380729" flipV="1">
            <a:off x="5882420" y="3308559"/>
            <a:ext cx="1115878" cy="196724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8380729" flipV="1">
            <a:off x="303030" y="4176464"/>
            <a:ext cx="1115878" cy="196724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6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78" y="-1"/>
            <a:ext cx="12287612" cy="6858001"/>
          </a:xfrm>
          <a:prstGeom prst="frame">
            <a:avLst>
              <a:gd name="adj1" fmla="val 6739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6" y="534069"/>
            <a:ext cx="5041942" cy="36194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418" y="503073"/>
            <a:ext cx="5712849" cy="3619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610" y="4189585"/>
            <a:ext cx="215451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লোকশিল্প কী?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86908" y="4189585"/>
            <a:ext cx="2154516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কারুশিল্প কী?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urved Right Arrow 6"/>
          <p:cNvSpPr/>
          <p:nvPr/>
        </p:nvSpPr>
        <p:spPr>
          <a:xfrm>
            <a:off x="306276" y="4687613"/>
            <a:ext cx="1240115" cy="1217241"/>
          </a:xfrm>
          <a:prstGeom prst="curv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9581" y="5134986"/>
            <a:ext cx="10105143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পাতিলে রঙ দিয়ে নকশা করে যখন শখের হাড়ি হয়, তখন তাকে লোকশিল্প বলে।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7987" y="5678642"/>
            <a:ext cx="8214351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আগে যখন কুমার পাতিল বানায়, তখন তাকে কারুশিল্প বলে।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urved Left Arrow 9"/>
          <p:cNvSpPr/>
          <p:nvPr/>
        </p:nvSpPr>
        <p:spPr>
          <a:xfrm>
            <a:off x="9871017" y="4269870"/>
            <a:ext cx="1963308" cy="1730232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9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78" y="-1"/>
            <a:ext cx="12287612" cy="6858001"/>
          </a:xfrm>
          <a:prstGeom prst="frame">
            <a:avLst>
              <a:gd name="adj1" fmla="val 6739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9" y="588612"/>
            <a:ext cx="4493268" cy="2840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26" y="736976"/>
            <a:ext cx="3754578" cy="290512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50133" y="3440331"/>
            <a:ext cx="1555859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অলংকরণ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9585" y="3694263"/>
            <a:ext cx="1555859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হাতিয়ার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441" y="4310034"/>
            <a:ext cx="10941803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সৌন্দর্য বৃদ্ধির জন্য কোন জিনিসের উপর খোদাই করে,আঁচড় কেটে বা অন্য কোন উপায়ে নকশা বা কোন আকৃতি ফুটিয়ে তোলাকে বলে কারুকাজ বা অলংকরণ।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61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78" y="-1"/>
            <a:ext cx="12287612" cy="6858001"/>
          </a:xfrm>
          <a:prstGeom prst="frame">
            <a:avLst>
              <a:gd name="adj1" fmla="val 6739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Oval Callout 1"/>
          <p:cNvSpPr/>
          <p:nvPr/>
        </p:nvSpPr>
        <p:spPr>
          <a:xfrm>
            <a:off x="402956" y="511445"/>
            <a:ext cx="4448013" cy="3595606"/>
          </a:xfrm>
          <a:prstGeom prst="wedgeEllipseCallout">
            <a:avLst>
              <a:gd name="adj1" fmla="val 110616"/>
              <a:gd name="adj2" fmla="val 27523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সাধারণ বস্তুটি যখন আমরা সুন্দর রুপে দেখতে চাই, তখন তাকে ফুল,লতা,পাতা বা অন্য কোন নকশা দিয়ে কারু কাজ করা হয় তখন এটা কারুশিল্পের নিদর্শন।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598" y="511445"/>
            <a:ext cx="3429000" cy="3038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598" y="3727342"/>
            <a:ext cx="3394129" cy="25455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2956" y="4415365"/>
            <a:ext cx="7082725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শিখলামঃ কারুশিল্প, হাতিয়ার,অলঙ্করণ,কারুকাজ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75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78" y="-1"/>
            <a:ext cx="12287612" cy="6858001"/>
          </a:xfrm>
          <a:prstGeom prst="frame">
            <a:avLst>
              <a:gd name="adj1" fmla="val 6739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TextBox 1"/>
          <p:cNvSpPr txBox="1"/>
          <p:nvPr/>
        </p:nvSpPr>
        <p:spPr>
          <a:xfrm>
            <a:off x="495946" y="2789695"/>
            <a:ext cx="11096786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বা বাসায় ব্যবহার করা হয় এই রকম পাঁচটি কারুশিল্পের নাম খাতায় লেখ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4355024" y="526942"/>
            <a:ext cx="2572718" cy="867905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1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78" y="-1"/>
            <a:ext cx="12287612" cy="6858001"/>
          </a:xfrm>
          <a:prstGeom prst="frame">
            <a:avLst>
              <a:gd name="adj1" fmla="val 6739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85" y="932766"/>
            <a:ext cx="2927345" cy="1949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12" y="835904"/>
            <a:ext cx="2822144" cy="1953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2" y="3552984"/>
            <a:ext cx="2915516" cy="2102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237" y="3519968"/>
            <a:ext cx="2991173" cy="2056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6394" y="2882749"/>
            <a:ext cx="192179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পালংক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1" y="2836254"/>
            <a:ext cx="192179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কাঠের সিন্দুক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9765" y="5749190"/>
            <a:ext cx="192179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কাঠের পালকী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8928" y="5641528"/>
            <a:ext cx="192179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কাঠের নৌকা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9029" y="409514"/>
            <a:ext cx="3512201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আরও কিছু ছবি দেখি-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030" y="4231037"/>
            <a:ext cx="4846890" cy="5847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ধরনের শিল্পকে আমরা কী বলব?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4467" y="4255796"/>
            <a:ext cx="135977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দারুশিল্প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26" y="5005952"/>
            <a:ext cx="4102971" cy="5847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শিখলামঃ দারুশিল্প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83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78" y="-1"/>
            <a:ext cx="12287612" cy="6858001"/>
          </a:xfrm>
          <a:prstGeom prst="frame">
            <a:avLst>
              <a:gd name="adj1" fmla="val 6739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2" y="450418"/>
            <a:ext cx="5315920" cy="2990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790" y="450418"/>
            <a:ext cx="4714396" cy="29902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122" y="4773478"/>
            <a:ext cx="11246603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সমস্ত লোকশিল্প তৈরী করতে নকশা হিসেবে একই চিত্রের বারবার ব্যবহার করা হয়। এই বারবার ব্যবহার করা চিত্রকে বলা হয় মটিভ বা মুদ্রা।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929" y="3471619"/>
            <a:ext cx="3673098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 বাংলার ঐতিহ্য পাটি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02658" y="3522275"/>
            <a:ext cx="2061274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পাটির নকশা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7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78" y="-1"/>
            <a:ext cx="12287612" cy="6858001"/>
          </a:xfrm>
          <a:prstGeom prst="frame">
            <a:avLst>
              <a:gd name="adj1" fmla="val 6739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Flowchart: Preparation 1"/>
          <p:cNvSpPr/>
          <p:nvPr/>
        </p:nvSpPr>
        <p:spPr>
          <a:xfrm>
            <a:off x="4169044" y="497728"/>
            <a:ext cx="2913682" cy="974611"/>
          </a:xfrm>
          <a:prstGeom prst="flowChartPreparation">
            <a:avLst/>
          </a:prstGeom>
          <a:solidFill>
            <a:srgbClr val="98DD69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9384" y="2417736"/>
            <a:ext cx="8710048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আমাদের বাংলাদেশে গ্রামে-গঞ্জে বিভিন্ন উৎসব উপলক্ষে কী বসে?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‘নকশীকাঁথা’ নামটির অর্থ বুঝিয়ে লেখ।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11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136610" y="1779131"/>
            <a:ext cx="2991172" cy="4351338"/>
          </a:xfrm>
          <a:prstGeom prst="rect">
            <a:avLst/>
          </a:prstGeom>
          <a:noFill/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78" y="-1"/>
            <a:ext cx="12287612" cy="6858001"/>
          </a:xfrm>
          <a:prstGeom prst="frame">
            <a:avLst>
              <a:gd name="adj1" fmla="val 6739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অরবিন্দ বিশ্বাস</a:t>
            </a:r>
          </a:p>
          <a:p>
            <a:pPr marL="0" indent="0" algn="ctr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সহকারী শিক্ষক</a:t>
            </a:r>
          </a:p>
          <a:p>
            <a:pPr marL="0" indent="0" algn="ctr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 পলিতা পি,পি,এন,সি মাধ্যমিক বিদ্যালয়</a:t>
            </a:r>
          </a:p>
          <a:p>
            <a:pPr marL="0" indent="0" algn="ctr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নং-০১৭৪৩৯২৩২৩০</a:t>
            </a:r>
          </a:p>
          <a:p>
            <a:pPr marL="0" indent="0" algn="ctr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ইমেইল-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arobindo77@gmail.com</a:t>
            </a:r>
            <a:endParaRPr lang="bn-BD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72200" y="1779131"/>
            <a:ext cx="5181600" cy="4351338"/>
          </a:xfrm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Flowchart: Preparation 16"/>
          <p:cNvSpPr/>
          <p:nvPr/>
        </p:nvSpPr>
        <p:spPr>
          <a:xfrm>
            <a:off x="8400082" y="1825625"/>
            <a:ext cx="2629134" cy="678031"/>
          </a:xfrm>
          <a:prstGeom prst="flowChartPreparation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সূচীপত্র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Preparation 17"/>
          <p:cNvSpPr/>
          <p:nvPr/>
        </p:nvSpPr>
        <p:spPr>
          <a:xfrm>
            <a:off x="8400082" y="2507551"/>
            <a:ext cx="2629134" cy="678031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lowchart: Preparation 18"/>
          <p:cNvSpPr/>
          <p:nvPr/>
        </p:nvSpPr>
        <p:spPr>
          <a:xfrm>
            <a:off x="8400082" y="3199279"/>
            <a:ext cx="2629134" cy="678031"/>
          </a:xfrm>
          <a:prstGeom prst="flowChartPreparation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Preparation 19"/>
          <p:cNvSpPr/>
          <p:nvPr/>
        </p:nvSpPr>
        <p:spPr>
          <a:xfrm>
            <a:off x="8400081" y="3891007"/>
            <a:ext cx="2727701" cy="678031"/>
          </a:xfrm>
          <a:prstGeom prst="flowChartPreparation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lowchart: Preparation 20"/>
          <p:cNvSpPr/>
          <p:nvPr/>
        </p:nvSpPr>
        <p:spPr>
          <a:xfrm>
            <a:off x="8400081" y="4590955"/>
            <a:ext cx="2629134" cy="678031"/>
          </a:xfrm>
          <a:prstGeom prst="flowChartPreparatio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lowchart: Preparation 21"/>
          <p:cNvSpPr/>
          <p:nvPr/>
        </p:nvSpPr>
        <p:spPr>
          <a:xfrm>
            <a:off x="8400081" y="5274463"/>
            <a:ext cx="2629133" cy="678031"/>
          </a:xfrm>
          <a:prstGeom prst="flowChartPreparation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ame 23"/>
          <p:cNvSpPr/>
          <p:nvPr/>
        </p:nvSpPr>
        <p:spPr>
          <a:xfrm>
            <a:off x="822702" y="1686143"/>
            <a:ext cx="5235432" cy="4475322"/>
          </a:xfrm>
          <a:prstGeom prst="frame">
            <a:avLst>
              <a:gd name="adj1" fmla="val 2883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78" y="-1"/>
            <a:ext cx="12287612" cy="6858001"/>
          </a:xfrm>
          <a:prstGeom prst="frame">
            <a:avLst>
              <a:gd name="adj1" fmla="val 6739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Flowchart: Preparation 1"/>
          <p:cNvSpPr/>
          <p:nvPr/>
        </p:nvSpPr>
        <p:spPr>
          <a:xfrm>
            <a:off x="4169043" y="497728"/>
            <a:ext cx="4029559" cy="974611"/>
          </a:xfrm>
          <a:prstGeom prst="flowChartPreparation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9384" y="2417736"/>
            <a:ext cx="8710048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 ঐতিহ্যবাহী শিল্পকলা সংরক্ষিত হচ্ছে-বিশ্লেষণ করে বাড়ি থেকে খাতায় লিখে আনবে।</a:t>
            </a:r>
          </a:p>
        </p:txBody>
      </p:sp>
    </p:spTree>
    <p:extLst>
      <p:ext uri="{BB962C8B-B14F-4D97-AF65-F5344CB8AC3E}">
        <p14:creationId xmlns:p14="http://schemas.microsoft.com/office/powerpoint/2010/main" val="335250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78" y="-1"/>
            <a:ext cx="12287612" cy="6858001"/>
          </a:xfrm>
          <a:prstGeom prst="frame">
            <a:avLst>
              <a:gd name="adj1" fmla="val 6739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10-Point Star 2"/>
          <p:cNvSpPr/>
          <p:nvPr/>
        </p:nvSpPr>
        <p:spPr>
          <a:xfrm>
            <a:off x="3285641" y="1518834"/>
            <a:ext cx="4556501" cy="3983064"/>
          </a:xfrm>
          <a:prstGeom prst="star10">
            <a:avLst>
              <a:gd name="adj" fmla="val 37086"/>
              <a:gd name="hf" fmla="val 10514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83067" y="2092271"/>
            <a:ext cx="3084163" cy="2712204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2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78" y="-1"/>
            <a:ext cx="12287612" cy="6858001"/>
          </a:xfrm>
          <a:prstGeom prst="frame">
            <a:avLst>
              <a:gd name="adj1" fmla="val 6739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চারু ও কারুকলা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ষষ্ঠ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তৃতীয়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221" y="1825625"/>
            <a:ext cx="4041557" cy="4351338"/>
          </a:xfrm>
        </p:spPr>
      </p:pic>
    </p:spTree>
    <p:extLst>
      <p:ext uri="{BB962C8B-B14F-4D97-AF65-F5344CB8AC3E}">
        <p14:creationId xmlns:p14="http://schemas.microsoft.com/office/powerpoint/2010/main" val="313334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78" y="-1"/>
            <a:ext cx="12287612" cy="6858001"/>
          </a:xfrm>
          <a:prstGeom prst="frame">
            <a:avLst>
              <a:gd name="adj1" fmla="val 6739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Flowchart: Preparation 5"/>
          <p:cNvSpPr/>
          <p:nvPr/>
        </p:nvSpPr>
        <p:spPr>
          <a:xfrm>
            <a:off x="4107050" y="470324"/>
            <a:ext cx="3595607" cy="1126001"/>
          </a:xfrm>
          <a:prstGeom prst="flowChartPreparation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424" y="1859797"/>
            <a:ext cx="10786820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লোকশিল্পের ধারনা ব্যাখ্যা করতে ও উদাহরণ উল্লেখ করতে পারব।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কারুশিল্পের ধারনা ব্যাখ্যা করতে ও উদাহরণ দিতে পারব।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বাংলাদেশের লোকশিল্পের বর্ণনা করতে পারব।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বাংলাদেশের কারুশিল্পের বর্ণনা করতে পারব।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45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78" y="-1"/>
            <a:ext cx="12287612" cy="6858001"/>
          </a:xfrm>
          <a:prstGeom prst="frame">
            <a:avLst>
              <a:gd name="adj1" fmla="val 6739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TextBox 1"/>
          <p:cNvSpPr txBox="1"/>
          <p:nvPr/>
        </p:nvSpPr>
        <p:spPr>
          <a:xfrm>
            <a:off x="356461" y="480447"/>
            <a:ext cx="804362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ছবি গুলো দেখি এবং প্রশ্নগুলোর উত্তর দেই।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1" y="1065222"/>
            <a:ext cx="2432589" cy="2432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116" y="1065222"/>
            <a:ext cx="2684436" cy="2684436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>
            <a:off x="3052519" y="1596325"/>
            <a:ext cx="5871597" cy="1832674"/>
          </a:xfrm>
          <a:prstGeom prst="leftRightArrow">
            <a:avLst>
              <a:gd name="adj1" fmla="val 50000"/>
              <a:gd name="adj2" fmla="val 491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তৈরী?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6982" y="2938940"/>
            <a:ext cx="1906292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তৈরী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461" y="3790198"/>
            <a:ext cx="446351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দিয়ে কী কী তৈরী করা যায়?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3046" y="5262537"/>
            <a:ext cx="5129938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হাড়ি, কলস, থালা, বাসন, পুতুল ইত্যাদি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2123268" y="4374973"/>
            <a:ext cx="2510725" cy="1472339"/>
          </a:xfrm>
          <a:prstGeom prst="curvedRightArrow">
            <a:avLst>
              <a:gd name="adj1" fmla="val 25000"/>
              <a:gd name="adj2" fmla="val 50000"/>
              <a:gd name="adj3" fmla="val 4184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8077" y="4118891"/>
            <a:ext cx="3746039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2221" y="4118890"/>
            <a:ext cx="1923054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কারিগর/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6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78" y="-1"/>
            <a:ext cx="12287612" cy="6858001"/>
          </a:xfrm>
          <a:prstGeom prst="frame">
            <a:avLst>
              <a:gd name="adj1" fmla="val 6739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TextBox 2"/>
          <p:cNvSpPr txBox="1"/>
          <p:nvPr/>
        </p:nvSpPr>
        <p:spPr>
          <a:xfrm>
            <a:off x="542440" y="600845"/>
            <a:ext cx="4153546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আরও কিছু ছবি দেখি-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0" y="1185620"/>
            <a:ext cx="5322357" cy="2980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096" y="1185620"/>
            <a:ext cx="4740538" cy="2980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8454" y="4750915"/>
            <a:ext cx="2061275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উপকরন কী?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2686" y="5525487"/>
            <a:ext cx="4881966" cy="584775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 দিয়ে কোন কিছু তৈরী করা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21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78" y="-1"/>
            <a:ext cx="12287612" cy="6858001"/>
          </a:xfrm>
          <a:prstGeom prst="frame">
            <a:avLst>
              <a:gd name="adj1" fmla="val 6739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t="30044" r="33457" b="58158"/>
          <a:stretch>
            <a:fillRect/>
          </a:stretch>
        </p:blipFill>
        <p:spPr>
          <a:xfrm>
            <a:off x="1230698" y="2464232"/>
            <a:ext cx="9416638" cy="1100378"/>
          </a:xfrm>
          <a:custGeom>
            <a:avLst/>
            <a:gdLst/>
            <a:ahLst/>
            <a:cxnLst/>
            <a:rect l="l" t="t" r="r" b="b"/>
            <a:pathLst>
              <a:path w="4807892" h="440680">
                <a:moveTo>
                  <a:pt x="4157811" y="381744"/>
                </a:moveTo>
                <a:cubicBezTo>
                  <a:pt x="4152156" y="381744"/>
                  <a:pt x="4147244" y="382563"/>
                  <a:pt x="4143077" y="384200"/>
                </a:cubicBezTo>
                <a:cubicBezTo>
                  <a:pt x="4138910" y="385837"/>
                  <a:pt x="4135413" y="387697"/>
                  <a:pt x="4132585" y="389781"/>
                </a:cubicBezTo>
                <a:cubicBezTo>
                  <a:pt x="4129757" y="391865"/>
                  <a:pt x="4127525" y="394097"/>
                  <a:pt x="4125888" y="396478"/>
                </a:cubicBezTo>
                <a:cubicBezTo>
                  <a:pt x="4124251" y="398859"/>
                  <a:pt x="4123134" y="400645"/>
                  <a:pt x="4122539" y="401836"/>
                </a:cubicBezTo>
                <a:lnTo>
                  <a:pt x="4122539" y="403622"/>
                </a:lnTo>
                <a:cubicBezTo>
                  <a:pt x="4122539" y="407789"/>
                  <a:pt x="4124251" y="411212"/>
                  <a:pt x="4127674" y="413891"/>
                </a:cubicBezTo>
                <a:cubicBezTo>
                  <a:pt x="4131097" y="416570"/>
                  <a:pt x="4134892" y="417909"/>
                  <a:pt x="4139059" y="417909"/>
                </a:cubicBezTo>
                <a:lnTo>
                  <a:pt x="4140398" y="417909"/>
                </a:lnTo>
                <a:cubicBezTo>
                  <a:pt x="4144863" y="417909"/>
                  <a:pt x="4149179" y="416868"/>
                  <a:pt x="4153346" y="414784"/>
                </a:cubicBezTo>
                <a:cubicBezTo>
                  <a:pt x="4157514" y="412700"/>
                  <a:pt x="4161234" y="410096"/>
                  <a:pt x="4164509" y="406971"/>
                </a:cubicBezTo>
                <a:cubicBezTo>
                  <a:pt x="4167783" y="403845"/>
                  <a:pt x="4170462" y="400348"/>
                  <a:pt x="4172545" y="396478"/>
                </a:cubicBezTo>
                <a:cubicBezTo>
                  <a:pt x="4174629" y="392609"/>
                  <a:pt x="4175819" y="388888"/>
                  <a:pt x="4176117" y="385316"/>
                </a:cubicBezTo>
                <a:cubicBezTo>
                  <a:pt x="4171950" y="383828"/>
                  <a:pt x="4168452" y="382860"/>
                  <a:pt x="4165625" y="382414"/>
                </a:cubicBezTo>
                <a:cubicBezTo>
                  <a:pt x="4162797" y="381967"/>
                  <a:pt x="4160192" y="381744"/>
                  <a:pt x="4157811" y="381744"/>
                </a:cubicBezTo>
                <a:close/>
                <a:moveTo>
                  <a:pt x="1597967" y="286197"/>
                </a:moveTo>
                <a:cubicBezTo>
                  <a:pt x="1604814" y="286197"/>
                  <a:pt x="1610767" y="288503"/>
                  <a:pt x="1615827" y="293117"/>
                </a:cubicBezTo>
                <a:cubicBezTo>
                  <a:pt x="1620887" y="297731"/>
                  <a:pt x="1623417" y="303461"/>
                  <a:pt x="1623417" y="310307"/>
                </a:cubicBezTo>
                <a:cubicBezTo>
                  <a:pt x="1623417" y="317153"/>
                  <a:pt x="1620887" y="322883"/>
                  <a:pt x="1615827" y="327496"/>
                </a:cubicBezTo>
                <a:cubicBezTo>
                  <a:pt x="1610767" y="332110"/>
                  <a:pt x="1604814" y="334417"/>
                  <a:pt x="1597967" y="334417"/>
                </a:cubicBezTo>
                <a:cubicBezTo>
                  <a:pt x="1590526" y="334417"/>
                  <a:pt x="1584424" y="332110"/>
                  <a:pt x="1579662" y="327496"/>
                </a:cubicBezTo>
                <a:cubicBezTo>
                  <a:pt x="1574899" y="322883"/>
                  <a:pt x="1572518" y="317153"/>
                  <a:pt x="1572518" y="310307"/>
                </a:cubicBezTo>
                <a:cubicBezTo>
                  <a:pt x="1572518" y="303461"/>
                  <a:pt x="1574899" y="297731"/>
                  <a:pt x="1579662" y="293117"/>
                </a:cubicBezTo>
                <a:cubicBezTo>
                  <a:pt x="1584424" y="288503"/>
                  <a:pt x="1590526" y="286197"/>
                  <a:pt x="1597967" y="286197"/>
                </a:cubicBezTo>
                <a:close/>
                <a:moveTo>
                  <a:pt x="4098875" y="276820"/>
                </a:moveTo>
                <a:cubicBezTo>
                  <a:pt x="4105721" y="276820"/>
                  <a:pt x="4111675" y="279127"/>
                  <a:pt x="4116735" y="283741"/>
                </a:cubicBezTo>
                <a:cubicBezTo>
                  <a:pt x="4121795" y="288355"/>
                  <a:pt x="4124325" y="294084"/>
                  <a:pt x="4124325" y="300931"/>
                </a:cubicBezTo>
                <a:cubicBezTo>
                  <a:pt x="4124325" y="307777"/>
                  <a:pt x="4121795" y="313507"/>
                  <a:pt x="4116735" y="318120"/>
                </a:cubicBezTo>
                <a:cubicBezTo>
                  <a:pt x="4111675" y="322734"/>
                  <a:pt x="4105721" y="325041"/>
                  <a:pt x="4098875" y="325041"/>
                </a:cubicBezTo>
                <a:cubicBezTo>
                  <a:pt x="4091434" y="325041"/>
                  <a:pt x="4085332" y="322734"/>
                  <a:pt x="4080569" y="318120"/>
                </a:cubicBezTo>
                <a:cubicBezTo>
                  <a:pt x="4075807" y="313507"/>
                  <a:pt x="4073426" y="307777"/>
                  <a:pt x="4073426" y="300931"/>
                </a:cubicBezTo>
                <a:cubicBezTo>
                  <a:pt x="4073426" y="294084"/>
                  <a:pt x="4075807" y="288355"/>
                  <a:pt x="4080569" y="283741"/>
                </a:cubicBezTo>
                <a:cubicBezTo>
                  <a:pt x="4085332" y="279127"/>
                  <a:pt x="4091434" y="276820"/>
                  <a:pt x="4098875" y="276820"/>
                </a:cubicBezTo>
                <a:close/>
                <a:moveTo>
                  <a:pt x="4667696" y="264319"/>
                </a:moveTo>
                <a:cubicBezTo>
                  <a:pt x="4660255" y="264319"/>
                  <a:pt x="4652218" y="265882"/>
                  <a:pt x="4643586" y="269007"/>
                </a:cubicBezTo>
                <a:cubicBezTo>
                  <a:pt x="4634954" y="272132"/>
                  <a:pt x="4628108" y="277416"/>
                  <a:pt x="4623048" y="284857"/>
                </a:cubicBezTo>
                <a:lnTo>
                  <a:pt x="4627513" y="284857"/>
                </a:lnTo>
                <a:cubicBezTo>
                  <a:pt x="4634061" y="284857"/>
                  <a:pt x="4641131" y="286345"/>
                  <a:pt x="4648721" y="289322"/>
                </a:cubicBezTo>
                <a:cubicBezTo>
                  <a:pt x="4656311" y="292298"/>
                  <a:pt x="4661446" y="298103"/>
                  <a:pt x="4664125" y="306735"/>
                </a:cubicBezTo>
                <a:lnTo>
                  <a:pt x="4708326" y="275927"/>
                </a:lnTo>
                <a:lnTo>
                  <a:pt x="4702969" y="273248"/>
                </a:lnTo>
                <a:lnTo>
                  <a:pt x="4702969" y="273695"/>
                </a:lnTo>
                <a:cubicBezTo>
                  <a:pt x="4698801" y="271909"/>
                  <a:pt x="4693741" y="269900"/>
                  <a:pt x="4687788" y="267667"/>
                </a:cubicBezTo>
                <a:cubicBezTo>
                  <a:pt x="4681835" y="265435"/>
                  <a:pt x="4675138" y="264319"/>
                  <a:pt x="4667696" y="264319"/>
                </a:cubicBezTo>
                <a:close/>
                <a:moveTo>
                  <a:pt x="3029396" y="264319"/>
                </a:moveTo>
                <a:cubicBezTo>
                  <a:pt x="3021955" y="264319"/>
                  <a:pt x="3013918" y="265882"/>
                  <a:pt x="3005286" y="269007"/>
                </a:cubicBezTo>
                <a:cubicBezTo>
                  <a:pt x="2996654" y="272132"/>
                  <a:pt x="2989808" y="277416"/>
                  <a:pt x="2984748" y="284857"/>
                </a:cubicBezTo>
                <a:lnTo>
                  <a:pt x="2989213" y="284857"/>
                </a:lnTo>
                <a:cubicBezTo>
                  <a:pt x="2995761" y="284857"/>
                  <a:pt x="3002830" y="286345"/>
                  <a:pt x="3010421" y="289322"/>
                </a:cubicBezTo>
                <a:cubicBezTo>
                  <a:pt x="3018011" y="292298"/>
                  <a:pt x="3023145" y="298103"/>
                  <a:pt x="3025824" y="306735"/>
                </a:cubicBezTo>
                <a:lnTo>
                  <a:pt x="3070026" y="275927"/>
                </a:lnTo>
                <a:lnTo>
                  <a:pt x="3064669" y="273248"/>
                </a:lnTo>
                <a:lnTo>
                  <a:pt x="3064669" y="273695"/>
                </a:lnTo>
                <a:cubicBezTo>
                  <a:pt x="3060501" y="271909"/>
                  <a:pt x="3055441" y="269900"/>
                  <a:pt x="3049488" y="267667"/>
                </a:cubicBezTo>
                <a:cubicBezTo>
                  <a:pt x="3043535" y="265435"/>
                  <a:pt x="3036838" y="264319"/>
                  <a:pt x="3029396" y="264319"/>
                </a:cubicBezTo>
                <a:close/>
                <a:moveTo>
                  <a:pt x="353318" y="224582"/>
                </a:moveTo>
                <a:cubicBezTo>
                  <a:pt x="358973" y="227856"/>
                  <a:pt x="365447" y="232693"/>
                  <a:pt x="372740" y="239092"/>
                </a:cubicBezTo>
                <a:cubicBezTo>
                  <a:pt x="380033" y="245492"/>
                  <a:pt x="387548" y="252636"/>
                  <a:pt x="395287" y="260524"/>
                </a:cubicBezTo>
                <a:cubicBezTo>
                  <a:pt x="403027" y="268412"/>
                  <a:pt x="410765" y="276597"/>
                  <a:pt x="418505" y="285080"/>
                </a:cubicBezTo>
                <a:cubicBezTo>
                  <a:pt x="426244" y="293564"/>
                  <a:pt x="433313" y="301675"/>
                  <a:pt x="439713" y="309414"/>
                </a:cubicBezTo>
                <a:cubicBezTo>
                  <a:pt x="446112" y="317153"/>
                  <a:pt x="451693" y="324148"/>
                  <a:pt x="456456" y="330398"/>
                </a:cubicBezTo>
                <a:cubicBezTo>
                  <a:pt x="461218" y="336649"/>
                  <a:pt x="464493" y="341263"/>
                  <a:pt x="466278" y="344240"/>
                </a:cubicBezTo>
                <a:lnTo>
                  <a:pt x="466278" y="364778"/>
                </a:lnTo>
                <a:cubicBezTo>
                  <a:pt x="447824" y="344835"/>
                  <a:pt x="428253" y="325115"/>
                  <a:pt x="407566" y="305619"/>
                </a:cubicBezTo>
                <a:cubicBezTo>
                  <a:pt x="386879" y="286122"/>
                  <a:pt x="363587" y="268784"/>
                  <a:pt x="337691" y="253603"/>
                </a:cubicBezTo>
                <a:close/>
                <a:moveTo>
                  <a:pt x="160288" y="166539"/>
                </a:moveTo>
                <a:lnTo>
                  <a:pt x="78135" y="210741"/>
                </a:lnTo>
                <a:cubicBezTo>
                  <a:pt x="93017" y="217289"/>
                  <a:pt x="107082" y="225921"/>
                  <a:pt x="120328" y="236637"/>
                </a:cubicBezTo>
                <a:cubicBezTo>
                  <a:pt x="133573" y="247352"/>
                  <a:pt x="146893" y="262384"/>
                  <a:pt x="160288" y="281732"/>
                </a:cubicBezTo>
                <a:close/>
                <a:moveTo>
                  <a:pt x="3789462" y="165646"/>
                </a:moveTo>
                <a:cubicBezTo>
                  <a:pt x="3776067" y="173385"/>
                  <a:pt x="3763417" y="180752"/>
                  <a:pt x="3751510" y="187747"/>
                </a:cubicBezTo>
                <a:cubicBezTo>
                  <a:pt x="3739604" y="194742"/>
                  <a:pt x="3726805" y="202109"/>
                  <a:pt x="3713113" y="209848"/>
                </a:cubicBezTo>
                <a:cubicBezTo>
                  <a:pt x="3727103" y="215801"/>
                  <a:pt x="3740497" y="224284"/>
                  <a:pt x="3753296" y="235297"/>
                </a:cubicBezTo>
                <a:cubicBezTo>
                  <a:pt x="3766095" y="246311"/>
                  <a:pt x="3778151" y="261045"/>
                  <a:pt x="3789462" y="279499"/>
                </a:cubicBezTo>
                <a:close/>
                <a:moveTo>
                  <a:pt x="2455962" y="165646"/>
                </a:moveTo>
                <a:cubicBezTo>
                  <a:pt x="2442567" y="173385"/>
                  <a:pt x="2429917" y="180752"/>
                  <a:pt x="2418010" y="187747"/>
                </a:cubicBezTo>
                <a:cubicBezTo>
                  <a:pt x="2406104" y="194742"/>
                  <a:pt x="2393305" y="202109"/>
                  <a:pt x="2379613" y="209848"/>
                </a:cubicBezTo>
                <a:cubicBezTo>
                  <a:pt x="2393603" y="215801"/>
                  <a:pt x="2406997" y="224284"/>
                  <a:pt x="2419796" y="235297"/>
                </a:cubicBezTo>
                <a:cubicBezTo>
                  <a:pt x="2432595" y="246311"/>
                  <a:pt x="2444651" y="261045"/>
                  <a:pt x="2455962" y="279499"/>
                </a:cubicBezTo>
                <a:close/>
                <a:moveTo>
                  <a:pt x="4176117" y="164753"/>
                </a:moveTo>
                <a:cubicBezTo>
                  <a:pt x="4161830" y="172492"/>
                  <a:pt x="4148286" y="180008"/>
                  <a:pt x="4135487" y="187300"/>
                </a:cubicBezTo>
                <a:cubicBezTo>
                  <a:pt x="4122688" y="194593"/>
                  <a:pt x="4108996" y="202109"/>
                  <a:pt x="4094410" y="209848"/>
                </a:cubicBezTo>
                <a:cubicBezTo>
                  <a:pt x="4113163" y="218777"/>
                  <a:pt x="4128864" y="228898"/>
                  <a:pt x="4141515" y="240209"/>
                </a:cubicBezTo>
                <a:cubicBezTo>
                  <a:pt x="4154165" y="251520"/>
                  <a:pt x="4165699" y="264616"/>
                  <a:pt x="4176117" y="279499"/>
                </a:cubicBezTo>
                <a:close/>
                <a:moveTo>
                  <a:pt x="1675209" y="164753"/>
                </a:moveTo>
                <a:cubicBezTo>
                  <a:pt x="1660922" y="172492"/>
                  <a:pt x="1647378" y="180008"/>
                  <a:pt x="1634579" y="187300"/>
                </a:cubicBezTo>
                <a:cubicBezTo>
                  <a:pt x="1621780" y="194593"/>
                  <a:pt x="1608088" y="202109"/>
                  <a:pt x="1593503" y="209848"/>
                </a:cubicBezTo>
                <a:cubicBezTo>
                  <a:pt x="1612255" y="218777"/>
                  <a:pt x="1627956" y="228898"/>
                  <a:pt x="1640607" y="240209"/>
                </a:cubicBezTo>
                <a:cubicBezTo>
                  <a:pt x="1653257" y="251520"/>
                  <a:pt x="1664791" y="264616"/>
                  <a:pt x="1675209" y="279499"/>
                </a:cubicBezTo>
                <a:close/>
                <a:moveTo>
                  <a:pt x="403771" y="118765"/>
                </a:moveTo>
                <a:cubicBezTo>
                  <a:pt x="398413" y="118765"/>
                  <a:pt x="393204" y="120328"/>
                  <a:pt x="388144" y="123453"/>
                </a:cubicBezTo>
                <a:cubicBezTo>
                  <a:pt x="383084" y="126578"/>
                  <a:pt x="378693" y="130299"/>
                  <a:pt x="374972" y="134615"/>
                </a:cubicBezTo>
                <a:cubicBezTo>
                  <a:pt x="371252" y="138931"/>
                  <a:pt x="368275" y="143396"/>
                  <a:pt x="366043" y="148010"/>
                </a:cubicBezTo>
                <a:cubicBezTo>
                  <a:pt x="363810" y="152623"/>
                  <a:pt x="362694" y="156418"/>
                  <a:pt x="362694" y="159395"/>
                </a:cubicBezTo>
                <a:cubicBezTo>
                  <a:pt x="362694" y="165348"/>
                  <a:pt x="364480" y="170111"/>
                  <a:pt x="368052" y="173682"/>
                </a:cubicBezTo>
                <a:cubicBezTo>
                  <a:pt x="371624" y="177254"/>
                  <a:pt x="375940" y="179040"/>
                  <a:pt x="381000" y="179040"/>
                </a:cubicBezTo>
                <a:cubicBezTo>
                  <a:pt x="385762" y="179040"/>
                  <a:pt x="390525" y="177701"/>
                  <a:pt x="395287" y="175022"/>
                </a:cubicBezTo>
                <a:cubicBezTo>
                  <a:pt x="400050" y="172343"/>
                  <a:pt x="404440" y="168994"/>
                  <a:pt x="408459" y="164976"/>
                </a:cubicBezTo>
                <a:cubicBezTo>
                  <a:pt x="412477" y="160958"/>
                  <a:pt x="415751" y="156493"/>
                  <a:pt x="418281" y="151581"/>
                </a:cubicBezTo>
                <a:cubicBezTo>
                  <a:pt x="420812" y="146670"/>
                  <a:pt x="422077" y="141982"/>
                  <a:pt x="422077" y="137517"/>
                </a:cubicBezTo>
                <a:cubicBezTo>
                  <a:pt x="422077" y="132159"/>
                  <a:pt x="420365" y="127695"/>
                  <a:pt x="416942" y="124123"/>
                </a:cubicBezTo>
                <a:cubicBezTo>
                  <a:pt x="413519" y="120551"/>
                  <a:pt x="409128" y="118765"/>
                  <a:pt x="403771" y="118765"/>
                </a:cubicBezTo>
                <a:close/>
                <a:moveTo>
                  <a:pt x="3434209" y="99120"/>
                </a:moveTo>
                <a:cubicBezTo>
                  <a:pt x="3454449" y="99120"/>
                  <a:pt x="3470672" y="104477"/>
                  <a:pt x="3482876" y="115193"/>
                </a:cubicBezTo>
                <a:cubicBezTo>
                  <a:pt x="3495079" y="125909"/>
                  <a:pt x="3501181" y="139898"/>
                  <a:pt x="3501181" y="157163"/>
                </a:cubicBezTo>
                <a:cubicBezTo>
                  <a:pt x="3501181" y="163413"/>
                  <a:pt x="3499991" y="170557"/>
                  <a:pt x="3497610" y="178594"/>
                </a:cubicBezTo>
                <a:cubicBezTo>
                  <a:pt x="3495228" y="186631"/>
                  <a:pt x="3492401" y="193625"/>
                  <a:pt x="3489126" y="199579"/>
                </a:cubicBezTo>
                <a:cubicBezTo>
                  <a:pt x="3491508" y="201365"/>
                  <a:pt x="3494112" y="203820"/>
                  <a:pt x="3496940" y="206946"/>
                </a:cubicBezTo>
                <a:cubicBezTo>
                  <a:pt x="3499768" y="210071"/>
                  <a:pt x="3502372" y="213717"/>
                  <a:pt x="3504753" y="217884"/>
                </a:cubicBezTo>
                <a:cubicBezTo>
                  <a:pt x="3507135" y="222052"/>
                  <a:pt x="3509144" y="226591"/>
                  <a:pt x="3510781" y="231502"/>
                </a:cubicBezTo>
                <a:cubicBezTo>
                  <a:pt x="3512418" y="236414"/>
                  <a:pt x="3513237" y="241548"/>
                  <a:pt x="3513237" y="246906"/>
                </a:cubicBezTo>
                <a:cubicBezTo>
                  <a:pt x="3513237" y="258217"/>
                  <a:pt x="3511153" y="268635"/>
                  <a:pt x="3506986" y="278160"/>
                </a:cubicBezTo>
                <a:cubicBezTo>
                  <a:pt x="3502819" y="287685"/>
                  <a:pt x="3497312" y="295870"/>
                  <a:pt x="3490466" y="302716"/>
                </a:cubicBezTo>
                <a:cubicBezTo>
                  <a:pt x="3483620" y="309563"/>
                  <a:pt x="3475657" y="314995"/>
                  <a:pt x="3466579" y="319013"/>
                </a:cubicBezTo>
                <a:cubicBezTo>
                  <a:pt x="3457500" y="323032"/>
                  <a:pt x="3448050" y="325041"/>
                  <a:pt x="3438227" y="325041"/>
                </a:cubicBezTo>
                <a:cubicBezTo>
                  <a:pt x="3424237" y="325041"/>
                  <a:pt x="3411438" y="322287"/>
                  <a:pt x="3399829" y="316781"/>
                </a:cubicBezTo>
                <a:cubicBezTo>
                  <a:pt x="3388221" y="311274"/>
                  <a:pt x="3377729" y="303758"/>
                  <a:pt x="3368352" y="294233"/>
                </a:cubicBezTo>
                <a:cubicBezTo>
                  <a:pt x="3358976" y="284708"/>
                  <a:pt x="3350567" y="273769"/>
                  <a:pt x="3343126" y="261417"/>
                </a:cubicBezTo>
                <a:cubicBezTo>
                  <a:pt x="3335685" y="249064"/>
                  <a:pt x="3329285" y="235967"/>
                  <a:pt x="3323927" y="222126"/>
                </a:cubicBezTo>
                <a:cubicBezTo>
                  <a:pt x="3318569" y="208285"/>
                  <a:pt x="3314030" y="194295"/>
                  <a:pt x="3310309" y="180157"/>
                </a:cubicBezTo>
                <a:cubicBezTo>
                  <a:pt x="3306589" y="166018"/>
                  <a:pt x="3303687" y="152549"/>
                  <a:pt x="3301603" y="139750"/>
                </a:cubicBezTo>
                <a:lnTo>
                  <a:pt x="3319462" y="146893"/>
                </a:lnTo>
                <a:cubicBezTo>
                  <a:pt x="3326011" y="173980"/>
                  <a:pt x="3333452" y="196602"/>
                  <a:pt x="3341787" y="214759"/>
                </a:cubicBezTo>
                <a:cubicBezTo>
                  <a:pt x="3350121" y="232916"/>
                  <a:pt x="3358976" y="247501"/>
                  <a:pt x="3368352" y="258515"/>
                </a:cubicBezTo>
                <a:cubicBezTo>
                  <a:pt x="3377729" y="269528"/>
                  <a:pt x="3387551" y="277341"/>
                  <a:pt x="3397820" y="281955"/>
                </a:cubicBezTo>
                <a:cubicBezTo>
                  <a:pt x="3408089" y="286569"/>
                  <a:pt x="3418582" y="288875"/>
                  <a:pt x="3429297" y="288875"/>
                </a:cubicBezTo>
                <a:cubicBezTo>
                  <a:pt x="3435846" y="288875"/>
                  <a:pt x="3442841" y="287610"/>
                  <a:pt x="3450282" y="285080"/>
                </a:cubicBezTo>
                <a:cubicBezTo>
                  <a:pt x="3457724" y="282550"/>
                  <a:pt x="3464570" y="279127"/>
                  <a:pt x="3470820" y="274811"/>
                </a:cubicBezTo>
                <a:cubicBezTo>
                  <a:pt x="3477071" y="270495"/>
                  <a:pt x="3482206" y="265435"/>
                  <a:pt x="3486224" y="259631"/>
                </a:cubicBezTo>
                <a:cubicBezTo>
                  <a:pt x="3490243" y="253826"/>
                  <a:pt x="3492252" y="247650"/>
                  <a:pt x="3492252" y="241102"/>
                </a:cubicBezTo>
                <a:cubicBezTo>
                  <a:pt x="3492252" y="236041"/>
                  <a:pt x="3491210" y="232098"/>
                  <a:pt x="3489126" y="229270"/>
                </a:cubicBezTo>
                <a:cubicBezTo>
                  <a:pt x="3487043" y="226442"/>
                  <a:pt x="3483322" y="224284"/>
                  <a:pt x="3477964" y="222796"/>
                </a:cubicBezTo>
                <a:cubicBezTo>
                  <a:pt x="3476178" y="228154"/>
                  <a:pt x="3473351" y="233139"/>
                  <a:pt x="3469481" y="237753"/>
                </a:cubicBezTo>
                <a:cubicBezTo>
                  <a:pt x="3465612" y="242367"/>
                  <a:pt x="3459807" y="244673"/>
                  <a:pt x="3452068" y="244673"/>
                </a:cubicBezTo>
                <a:cubicBezTo>
                  <a:pt x="3441353" y="244673"/>
                  <a:pt x="3433539" y="241623"/>
                  <a:pt x="3428628" y="235521"/>
                </a:cubicBezTo>
                <a:cubicBezTo>
                  <a:pt x="3423716" y="229419"/>
                  <a:pt x="3421261" y="222945"/>
                  <a:pt x="3421261" y="216098"/>
                </a:cubicBezTo>
                <a:lnTo>
                  <a:pt x="3421261" y="214313"/>
                </a:lnTo>
                <a:cubicBezTo>
                  <a:pt x="3421558" y="211634"/>
                  <a:pt x="3422303" y="208657"/>
                  <a:pt x="3423493" y="205383"/>
                </a:cubicBezTo>
                <a:cubicBezTo>
                  <a:pt x="3424684" y="202109"/>
                  <a:pt x="3426395" y="199132"/>
                  <a:pt x="3428628" y="196453"/>
                </a:cubicBezTo>
                <a:cubicBezTo>
                  <a:pt x="3430860" y="193774"/>
                  <a:pt x="3433688" y="191542"/>
                  <a:pt x="3437111" y="189756"/>
                </a:cubicBezTo>
                <a:cubicBezTo>
                  <a:pt x="3440534" y="187970"/>
                  <a:pt x="3444776" y="187077"/>
                  <a:pt x="3449836" y="187077"/>
                </a:cubicBezTo>
                <a:cubicBezTo>
                  <a:pt x="3454896" y="187077"/>
                  <a:pt x="3459361" y="187672"/>
                  <a:pt x="3463230" y="188863"/>
                </a:cubicBezTo>
                <a:cubicBezTo>
                  <a:pt x="3464123" y="188565"/>
                  <a:pt x="3465463" y="187226"/>
                  <a:pt x="3467249" y="184845"/>
                </a:cubicBezTo>
                <a:cubicBezTo>
                  <a:pt x="3469035" y="182463"/>
                  <a:pt x="3470895" y="179710"/>
                  <a:pt x="3472830" y="176585"/>
                </a:cubicBezTo>
                <a:cubicBezTo>
                  <a:pt x="3474764" y="173459"/>
                  <a:pt x="3476476" y="170036"/>
                  <a:pt x="3477964" y="166315"/>
                </a:cubicBezTo>
                <a:cubicBezTo>
                  <a:pt x="3479453" y="162595"/>
                  <a:pt x="3480197" y="159097"/>
                  <a:pt x="3480197" y="155823"/>
                </a:cubicBezTo>
                <a:cubicBezTo>
                  <a:pt x="3480197" y="146298"/>
                  <a:pt x="3476699" y="138633"/>
                  <a:pt x="3469704" y="132829"/>
                </a:cubicBezTo>
                <a:cubicBezTo>
                  <a:pt x="3462709" y="127025"/>
                  <a:pt x="3454152" y="124123"/>
                  <a:pt x="3444031" y="124123"/>
                </a:cubicBezTo>
                <a:cubicBezTo>
                  <a:pt x="3435399" y="124123"/>
                  <a:pt x="3427363" y="126430"/>
                  <a:pt x="3419921" y="131043"/>
                </a:cubicBezTo>
                <a:cubicBezTo>
                  <a:pt x="3412480" y="135657"/>
                  <a:pt x="3406080" y="141238"/>
                  <a:pt x="3400722" y="147786"/>
                </a:cubicBezTo>
                <a:cubicBezTo>
                  <a:pt x="3403401" y="150168"/>
                  <a:pt x="3405931" y="152995"/>
                  <a:pt x="3408313" y="156270"/>
                </a:cubicBezTo>
                <a:cubicBezTo>
                  <a:pt x="3410694" y="159544"/>
                  <a:pt x="3411885" y="164009"/>
                  <a:pt x="3411885" y="169664"/>
                </a:cubicBezTo>
                <a:cubicBezTo>
                  <a:pt x="3411885" y="178891"/>
                  <a:pt x="3408685" y="186631"/>
                  <a:pt x="3402285" y="192881"/>
                </a:cubicBezTo>
                <a:cubicBezTo>
                  <a:pt x="3395886" y="199132"/>
                  <a:pt x="3387923" y="202257"/>
                  <a:pt x="3378398" y="202257"/>
                </a:cubicBezTo>
                <a:cubicBezTo>
                  <a:pt x="3374826" y="202257"/>
                  <a:pt x="3371478" y="201365"/>
                  <a:pt x="3368352" y="199579"/>
                </a:cubicBezTo>
                <a:cubicBezTo>
                  <a:pt x="3365227" y="197793"/>
                  <a:pt x="3362548" y="195411"/>
                  <a:pt x="3360316" y="192435"/>
                </a:cubicBezTo>
                <a:cubicBezTo>
                  <a:pt x="3358083" y="189458"/>
                  <a:pt x="3356372" y="186184"/>
                  <a:pt x="3355181" y="182612"/>
                </a:cubicBezTo>
                <a:cubicBezTo>
                  <a:pt x="3353990" y="179040"/>
                  <a:pt x="3353395" y="175617"/>
                  <a:pt x="3353395" y="172343"/>
                </a:cubicBezTo>
                <a:cubicBezTo>
                  <a:pt x="3353395" y="165497"/>
                  <a:pt x="3355181" y="157832"/>
                  <a:pt x="3358753" y="149349"/>
                </a:cubicBezTo>
                <a:cubicBezTo>
                  <a:pt x="3362325" y="140866"/>
                  <a:pt x="3367534" y="132904"/>
                  <a:pt x="3374380" y="125462"/>
                </a:cubicBezTo>
                <a:cubicBezTo>
                  <a:pt x="3381226" y="118021"/>
                  <a:pt x="3389635" y="111770"/>
                  <a:pt x="3399606" y="106710"/>
                </a:cubicBezTo>
                <a:cubicBezTo>
                  <a:pt x="3409578" y="101650"/>
                  <a:pt x="3421112" y="99120"/>
                  <a:pt x="3434209" y="99120"/>
                </a:cubicBezTo>
                <a:close/>
                <a:moveTo>
                  <a:pt x="398413" y="98673"/>
                </a:moveTo>
                <a:cubicBezTo>
                  <a:pt x="412700" y="98673"/>
                  <a:pt x="424383" y="102617"/>
                  <a:pt x="433462" y="110505"/>
                </a:cubicBezTo>
                <a:cubicBezTo>
                  <a:pt x="442540" y="118393"/>
                  <a:pt x="447080" y="128885"/>
                  <a:pt x="447080" y="141982"/>
                </a:cubicBezTo>
                <a:cubicBezTo>
                  <a:pt x="447080" y="150614"/>
                  <a:pt x="445219" y="158576"/>
                  <a:pt x="441499" y="165869"/>
                </a:cubicBezTo>
                <a:cubicBezTo>
                  <a:pt x="437778" y="173162"/>
                  <a:pt x="433015" y="179338"/>
                  <a:pt x="427211" y="184398"/>
                </a:cubicBezTo>
                <a:cubicBezTo>
                  <a:pt x="421407" y="189458"/>
                  <a:pt x="415007" y="193402"/>
                  <a:pt x="408012" y="196230"/>
                </a:cubicBezTo>
                <a:cubicBezTo>
                  <a:pt x="401017" y="199058"/>
                  <a:pt x="394097" y="200472"/>
                  <a:pt x="387251" y="200472"/>
                </a:cubicBezTo>
                <a:cubicBezTo>
                  <a:pt x="373261" y="200472"/>
                  <a:pt x="361578" y="196304"/>
                  <a:pt x="352202" y="187970"/>
                </a:cubicBezTo>
                <a:cubicBezTo>
                  <a:pt x="342826" y="179636"/>
                  <a:pt x="338137" y="168920"/>
                  <a:pt x="338137" y="155823"/>
                </a:cubicBezTo>
                <a:cubicBezTo>
                  <a:pt x="338137" y="148084"/>
                  <a:pt x="339626" y="140717"/>
                  <a:pt x="342602" y="133722"/>
                </a:cubicBezTo>
                <a:cubicBezTo>
                  <a:pt x="345579" y="126727"/>
                  <a:pt x="349746" y="120625"/>
                  <a:pt x="355104" y="115416"/>
                </a:cubicBezTo>
                <a:cubicBezTo>
                  <a:pt x="360461" y="110207"/>
                  <a:pt x="366861" y="106115"/>
                  <a:pt x="374303" y="103138"/>
                </a:cubicBezTo>
                <a:cubicBezTo>
                  <a:pt x="381744" y="100161"/>
                  <a:pt x="389781" y="98673"/>
                  <a:pt x="398413" y="98673"/>
                </a:cubicBezTo>
                <a:close/>
                <a:moveTo>
                  <a:pt x="759916" y="54918"/>
                </a:moveTo>
                <a:cubicBezTo>
                  <a:pt x="765869" y="58490"/>
                  <a:pt x="770409" y="63996"/>
                  <a:pt x="773534" y="71438"/>
                </a:cubicBezTo>
                <a:cubicBezTo>
                  <a:pt x="776660" y="78879"/>
                  <a:pt x="778966" y="85576"/>
                  <a:pt x="780455" y="91529"/>
                </a:cubicBezTo>
                <a:lnTo>
                  <a:pt x="782687" y="98673"/>
                </a:lnTo>
                <a:lnTo>
                  <a:pt x="809178" y="98673"/>
                </a:lnTo>
                <a:lnTo>
                  <a:pt x="816173" y="98673"/>
                </a:lnTo>
                <a:lnTo>
                  <a:pt x="942975" y="98673"/>
                </a:lnTo>
                <a:lnTo>
                  <a:pt x="959197" y="98673"/>
                </a:lnTo>
                <a:lnTo>
                  <a:pt x="1152078" y="98673"/>
                </a:lnTo>
                <a:lnTo>
                  <a:pt x="1153716" y="98673"/>
                </a:lnTo>
                <a:lnTo>
                  <a:pt x="1286321" y="98673"/>
                </a:lnTo>
                <a:lnTo>
                  <a:pt x="1302097" y="98673"/>
                </a:lnTo>
                <a:lnTo>
                  <a:pt x="1328737" y="98673"/>
                </a:lnTo>
                <a:cubicBezTo>
                  <a:pt x="1333500" y="98673"/>
                  <a:pt x="1338188" y="99789"/>
                  <a:pt x="1342802" y="102022"/>
                </a:cubicBezTo>
                <a:cubicBezTo>
                  <a:pt x="1347415" y="104254"/>
                  <a:pt x="1351731" y="107156"/>
                  <a:pt x="1355750" y="110728"/>
                </a:cubicBezTo>
                <a:cubicBezTo>
                  <a:pt x="1359768" y="114300"/>
                  <a:pt x="1363340" y="118318"/>
                  <a:pt x="1366465" y="122783"/>
                </a:cubicBezTo>
                <a:cubicBezTo>
                  <a:pt x="1369591" y="127248"/>
                  <a:pt x="1372046" y="131713"/>
                  <a:pt x="1373832" y="136178"/>
                </a:cubicBezTo>
                <a:cubicBezTo>
                  <a:pt x="1383953" y="122188"/>
                  <a:pt x="1393031" y="112440"/>
                  <a:pt x="1401068" y="106933"/>
                </a:cubicBezTo>
                <a:cubicBezTo>
                  <a:pt x="1409105" y="101426"/>
                  <a:pt x="1415653" y="98673"/>
                  <a:pt x="1420713" y="98673"/>
                </a:cubicBezTo>
                <a:cubicBezTo>
                  <a:pt x="1426964" y="98673"/>
                  <a:pt x="1432917" y="100087"/>
                  <a:pt x="1438573" y="102915"/>
                </a:cubicBezTo>
                <a:cubicBezTo>
                  <a:pt x="1444228" y="105742"/>
                  <a:pt x="1449511" y="109389"/>
                  <a:pt x="1454423" y="113854"/>
                </a:cubicBezTo>
                <a:cubicBezTo>
                  <a:pt x="1459334" y="118318"/>
                  <a:pt x="1463873" y="123230"/>
                  <a:pt x="1468040" y="128588"/>
                </a:cubicBezTo>
                <a:cubicBezTo>
                  <a:pt x="1472208" y="133945"/>
                  <a:pt x="1476077" y="139154"/>
                  <a:pt x="1479649" y="144215"/>
                </a:cubicBezTo>
                <a:lnTo>
                  <a:pt x="1479649" y="54918"/>
                </a:lnTo>
                <a:cubicBezTo>
                  <a:pt x="1482923" y="57299"/>
                  <a:pt x="1485825" y="60424"/>
                  <a:pt x="1488356" y="64294"/>
                </a:cubicBezTo>
                <a:cubicBezTo>
                  <a:pt x="1490886" y="68163"/>
                  <a:pt x="1493044" y="72107"/>
                  <a:pt x="1494830" y="76126"/>
                </a:cubicBezTo>
                <a:cubicBezTo>
                  <a:pt x="1496615" y="80144"/>
                  <a:pt x="1498104" y="84088"/>
                  <a:pt x="1499294" y="87957"/>
                </a:cubicBezTo>
                <a:cubicBezTo>
                  <a:pt x="1500485" y="91827"/>
                  <a:pt x="1501378" y="94804"/>
                  <a:pt x="1501973" y="96887"/>
                </a:cubicBezTo>
                <a:cubicBezTo>
                  <a:pt x="1502271" y="98078"/>
                  <a:pt x="1502420" y="98673"/>
                  <a:pt x="1502420" y="98673"/>
                </a:cubicBezTo>
                <a:lnTo>
                  <a:pt x="1514475" y="98673"/>
                </a:lnTo>
                <a:lnTo>
                  <a:pt x="1523851" y="98673"/>
                </a:lnTo>
                <a:lnTo>
                  <a:pt x="1720304" y="98673"/>
                </a:lnTo>
                <a:lnTo>
                  <a:pt x="1737717" y="120104"/>
                </a:lnTo>
                <a:lnTo>
                  <a:pt x="1698873" y="120104"/>
                </a:lnTo>
                <a:lnTo>
                  <a:pt x="1698873" y="353169"/>
                </a:lnTo>
                <a:lnTo>
                  <a:pt x="1685925" y="341114"/>
                </a:lnTo>
                <a:cubicBezTo>
                  <a:pt x="1675507" y="308074"/>
                  <a:pt x="1659880" y="283518"/>
                  <a:pt x="1639044" y="267444"/>
                </a:cubicBezTo>
                <a:cubicBezTo>
                  <a:pt x="1618208" y="251371"/>
                  <a:pt x="1594247" y="241250"/>
                  <a:pt x="1567160" y="237083"/>
                </a:cubicBezTo>
                <a:lnTo>
                  <a:pt x="1541710" y="205829"/>
                </a:lnTo>
                <a:lnTo>
                  <a:pt x="1675209" y="132606"/>
                </a:lnTo>
                <a:lnTo>
                  <a:pt x="1675209" y="120104"/>
                </a:lnTo>
                <a:lnTo>
                  <a:pt x="1540817" y="120104"/>
                </a:lnTo>
                <a:lnTo>
                  <a:pt x="1529209" y="120104"/>
                </a:lnTo>
                <a:lnTo>
                  <a:pt x="1503313" y="120104"/>
                </a:lnTo>
                <a:lnTo>
                  <a:pt x="1503313" y="352276"/>
                </a:lnTo>
                <a:lnTo>
                  <a:pt x="1479649" y="330398"/>
                </a:lnTo>
                <a:lnTo>
                  <a:pt x="1479649" y="184845"/>
                </a:lnTo>
                <a:cubicBezTo>
                  <a:pt x="1479649" y="182463"/>
                  <a:pt x="1478161" y="178371"/>
                  <a:pt x="1475184" y="172566"/>
                </a:cubicBezTo>
                <a:cubicBezTo>
                  <a:pt x="1472208" y="166762"/>
                  <a:pt x="1468413" y="160883"/>
                  <a:pt x="1463799" y="154930"/>
                </a:cubicBezTo>
                <a:cubicBezTo>
                  <a:pt x="1459185" y="148977"/>
                  <a:pt x="1454051" y="143470"/>
                  <a:pt x="1448395" y="138410"/>
                </a:cubicBezTo>
                <a:cubicBezTo>
                  <a:pt x="1442740" y="133350"/>
                  <a:pt x="1437084" y="130373"/>
                  <a:pt x="1431429" y="129481"/>
                </a:cubicBezTo>
                <a:cubicBezTo>
                  <a:pt x="1426071" y="130076"/>
                  <a:pt x="1421606" y="132011"/>
                  <a:pt x="1418034" y="135285"/>
                </a:cubicBezTo>
                <a:cubicBezTo>
                  <a:pt x="1414462" y="138559"/>
                  <a:pt x="1411188" y="142429"/>
                  <a:pt x="1408212" y="146893"/>
                </a:cubicBezTo>
                <a:lnTo>
                  <a:pt x="1408212" y="146447"/>
                </a:lnTo>
                <a:cubicBezTo>
                  <a:pt x="1407616" y="147340"/>
                  <a:pt x="1407319" y="147935"/>
                  <a:pt x="1407319" y="148233"/>
                </a:cubicBezTo>
                <a:cubicBezTo>
                  <a:pt x="1407319" y="148531"/>
                  <a:pt x="1407021" y="149126"/>
                  <a:pt x="1406426" y="150019"/>
                </a:cubicBezTo>
                <a:cubicBezTo>
                  <a:pt x="1434703" y="169664"/>
                  <a:pt x="1448842" y="188119"/>
                  <a:pt x="1448842" y="205383"/>
                </a:cubicBezTo>
                <a:cubicBezTo>
                  <a:pt x="1448842" y="212229"/>
                  <a:pt x="1446312" y="218033"/>
                  <a:pt x="1441251" y="222796"/>
                </a:cubicBezTo>
                <a:cubicBezTo>
                  <a:pt x="1436191" y="227558"/>
                  <a:pt x="1430238" y="229940"/>
                  <a:pt x="1423392" y="229940"/>
                </a:cubicBezTo>
                <a:cubicBezTo>
                  <a:pt x="1415355" y="229940"/>
                  <a:pt x="1407914" y="227409"/>
                  <a:pt x="1401068" y="222349"/>
                </a:cubicBezTo>
                <a:cubicBezTo>
                  <a:pt x="1394222" y="217289"/>
                  <a:pt x="1389310" y="211485"/>
                  <a:pt x="1386334" y="204936"/>
                </a:cubicBezTo>
                <a:cubicBezTo>
                  <a:pt x="1381571" y="211485"/>
                  <a:pt x="1375767" y="217512"/>
                  <a:pt x="1368921" y="223019"/>
                </a:cubicBezTo>
                <a:cubicBezTo>
                  <a:pt x="1362075" y="228526"/>
                  <a:pt x="1355080" y="231279"/>
                  <a:pt x="1347936" y="231279"/>
                </a:cubicBezTo>
                <a:cubicBezTo>
                  <a:pt x="1338411" y="231279"/>
                  <a:pt x="1331119" y="229195"/>
                  <a:pt x="1326059" y="225028"/>
                </a:cubicBezTo>
                <a:cubicBezTo>
                  <a:pt x="1320998" y="220861"/>
                  <a:pt x="1318468" y="214015"/>
                  <a:pt x="1318468" y="204490"/>
                </a:cubicBezTo>
                <a:cubicBezTo>
                  <a:pt x="1318468" y="199132"/>
                  <a:pt x="1319957" y="193700"/>
                  <a:pt x="1322933" y="188193"/>
                </a:cubicBezTo>
                <a:cubicBezTo>
                  <a:pt x="1325910" y="182687"/>
                  <a:pt x="1329482" y="177478"/>
                  <a:pt x="1333649" y="172566"/>
                </a:cubicBezTo>
                <a:cubicBezTo>
                  <a:pt x="1337816" y="167655"/>
                  <a:pt x="1342355" y="163339"/>
                  <a:pt x="1347267" y="159618"/>
                </a:cubicBezTo>
                <a:cubicBezTo>
                  <a:pt x="1352178" y="155898"/>
                  <a:pt x="1356717" y="153144"/>
                  <a:pt x="1360884" y="151358"/>
                </a:cubicBezTo>
                <a:cubicBezTo>
                  <a:pt x="1358503" y="142726"/>
                  <a:pt x="1354187" y="135359"/>
                  <a:pt x="1347936" y="129257"/>
                </a:cubicBezTo>
                <a:cubicBezTo>
                  <a:pt x="1341686" y="123155"/>
                  <a:pt x="1333946" y="120104"/>
                  <a:pt x="1324719" y="120104"/>
                </a:cubicBezTo>
                <a:lnTo>
                  <a:pt x="1318617" y="120104"/>
                </a:lnTo>
                <a:lnTo>
                  <a:pt x="1311920" y="120104"/>
                </a:lnTo>
                <a:cubicBezTo>
                  <a:pt x="1298228" y="122486"/>
                  <a:pt x="1285205" y="127918"/>
                  <a:pt x="1272853" y="136401"/>
                </a:cubicBezTo>
                <a:cubicBezTo>
                  <a:pt x="1260500" y="144884"/>
                  <a:pt x="1248668" y="157163"/>
                  <a:pt x="1237357" y="173236"/>
                </a:cubicBezTo>
                <a:cubicBezTo>
                  <a:pt x="1234380" y="178296"/>
                  <a:pt x="1231553" y="183356"/>
                  <a:pt x="1228874" y="188416"/>
                </a:cubicBezTo>
                <a:cubicBezTo>
                  <a:pt x="1226195" y="193477"/>
                  <a:pt x="1223814" y="198983"/>
                  <a:pt x="1221730" y="204936"/>
                </a:cubicBezTo>
                <a:cubicBezTo>
                  <a:pt x="1219646" y="210890"/>
                  <a:pt x="1217935" y="217512"/>
                  <a:pt x="1216595" y="224805"/>
                </a:cubicBezTo>
                <a:cubicBezTo>
                  <a:pt x="1215256" y="232098"/>
                  <a:pt x="1214586" y="240209"/>
                  <a:pt x="1214586" y="249138"/>
                </a:cubicBezTo>
                <a:cubicBezTo>
                  <a:pt x="1214586" y="255687"/>
                  <a:pt x="1215554" y="262831"/>
                  <a:pt x="1217488" y="270570"/>
                </a:cubicBezTo>
                <a:cubicBezTo>
                  <a:pt x="1219423" y="278309"/>
                  <a:pt x="1222176" y="285973"/>
                  <a:pt x="1225748" y="293564"/>
                </a:cubicBezTo>
                <a:cubicBezTo>
                  <a:pt x="1229320" y="301154"/>
                  <a:pt x="1233711" y="308074"/>
                  <a:pt x="1238920" y="314325"/>
                </a:cubicBezTo>
                <a:cubicBezTo>
                  <a:pt x="1244129" y="320576"/>
                  <a:pt x="1250156" y="325487"/>
                  <a:pt x="1257002" y="329059"/>
                </a:cubicBezTo>
                <a:cubicBezTo>
                  <a:pt x="1255812" y="326678"/>
                  <a:pt x="1255067" y="324297"/>
                  <a:pt x="1254770" y="321915"/>
                </a:cubicBezTo>
                <a:cubicBezTo>
                  <a:pt x="1254472" y="319534"/>
                  <a:pt x="1254323" y="317153"/>
                  <a:pt x="1254323" y="314772"/>
                </a:cubicBezTo>
                <a:cubicBezTo>
                  <a:pt x="1254323" y="307925"/>
                  <a:pt x="1256035" y="302121"/>
                  <a:pt x="1259458" y="297359"/>
                </a:cubicBezTo>
                <a:cubicBezTo>
                  <a:pt x="1262881" y="292596"/>
                  <a:pt x="1267867" y="290066"/>
                  <a:pt x="1274415" y="289768"/>
                </a:cubicBezTo>
                <a:cubicBezTo>
                  <a:pt x="1278880" y="289768"/>
                  <a:pt x="1282973" y="290513"/>
                  <a:pt x="1286694" y="292001"/>
                </a:cubicBezTo>
                <a:cubicBezTo>
                  <a:pt x="1290414" y="293489"/>
                  <a:pt x="1293614" y="295573"/>
                  <a:pt x="1296293" y="298252"/>
                </a:cubicBezTo>
                <a:cubicBezTo>
                  <a:pt x="1298972" y="300931"/>
                  <a:pt x="1301130" y="304056"/>
                  <a:pt x="1302767" y="307628"/>
                </a:cubicBezTo>
                <a:cubicBezTo>
                  <a:pt x="1304404" y="311200"/>
                  <a:pt x="1305223" y="314772"/>
                  <a:pt x="1305223" y="318343"/>
                </a:cubicBezTo>
                <a:cubicBezTo>
                  <a:pt x="1305223" y="321618"/>
                  <a:pt x="1304553" y="324966"/>
                  <a:pt x="1303213" y="328389"/>
                </a:cubicBezTo>
                <a:cubicBezTo>
                  <a:pt x="1301874" y="331812"/>
                  <a:pt x="1299790" y="335012"/>
                  <a:pt x="1296963" y="337989"/>
                </a:cubicBezTo>
                <a:cubicBezTo>
                  <a:pt x="1294135" y="340965"/>
                  <a:pt x="1290414" y="343347"/>
                  <a:pt x="1285801" y="345132"/>
                </a:cubicBezTo>
                <a:cubicBezTo>
                  <a:pt x="1281187" y="346918"/>
                  <a:pt x="1275606" y="347811"/>
                  <a:pt x="1269057" y="347811"/>
                </a:cubicBezTo>
                <a:cubicBezTo>
                  <a:pt x="1260128" y="347811"/>
                  <a:pt x="1251124" y="345653"/>
                  <a:pt x="1242045" y="341337"/>
                </a:cubicBezTo>
                <a:cubicBezTo>
                  <a:pt x="1232967" y="337021"/>
                  <a:pt x="1224781" y="330473"/>
                  <a:pt x="1217488" y="321692"/>
                </a:cubicBezTo>
                <a:cubicBezTo>
                  <a:pt x="1210196" y="312911"/>
                  <a:pt x="1204094" y="301823"/>
                  <a:pt x="1199182" y="288429"/>
                </a:cubicBezTo>
                <a:cubicBezTo>
                  <a:pt x="1194271" y="275034"/>
                  <a:pt x="1191667" y="259110"/>
                  <a:pt x="1191369" y="240655"/>
                </a:cubicBezTo>
                <a:cubicBezTo>
                  <a:pt x="1190774" y="213271"/>
                  <a:pt x="1195239" y="189607"/>
                  <a:pt x="1204764" y="169664"/>
                </a:cubicBezTo>
                <a:cubicBezTo>
                  <a:pt x="1214289" y="149721"/>
                  <a:pt x="1226641" y="133201"/>
                  <a:pt x="1241822" y="120104"/>
                </a:cubicBezTo>
                <a:lnTo>
                  <a:pt x="1170682" y="120104"/>
                </a:lnTo>
                <a:lnTo>
                  <a:pt x="1167259" y="120104"/>
                </a:lnTo>
                <a:lnTo>
                  <a:pt x="1007715" y="120104"/>
                </a:lnTo>
                <a:lnTo>
                  <a:pt x="1007715" y="224582"/>
                </a:lnTo>
                <a:cubicBezTo>
                  <a:pt x="1022896" y="207615"/>
                  <a:pt x="1037555" y="192137"/>
                  <a:pt x="1051694" y="178147"/>
                </a:cubicBezTo>
                <a:cubicBezTo>
                  <a:pt x="1065833" y="164157"/>
                  <a:pt x="1081236" y="152698"/>
                  <a:pt x="1097905" y="143768"/>
                </a:cubicBezTo>
                <a:lnTo>
                  <a:pt x="1140767" y="166985"/>
                </a:lnTo>
                <a:cubicBezTo>
                  <a:pt x="1128564" y="181868"/>
                  <a:pt x="1120452" y="197346"/>
                  <a:pt x="1116434" y="213420"/>
                </a:cubicBezTo>
                <a:cubicBezTo>
                  <a:pt x="1112416" y="229493"/>
                  <a:pt x="1110406" y="245715"/>
                  <a:pt x="1110406" y="262086"/>
                </a:cubicBezTo>
                <a:cubicBezTo>
                  <a:pt x="1110406" y="269825"/>
                  <a:pt x="1110779" y="277490"/>
                  <a:pt x="1111523" y="285080"/>
                </a:cubicBezTo>
                <a:cubicBezTo>
                  <a:pt x="1112267" y="292671"/>
                  <a:pt x="1113458" y="300410"/>
                  <a:pt x="1115095" y="308298"/>
                </a:cubicBezTo>
                <a:cubicBezTo>
                  <a:pt x="1116732" y="316185"/>
                  <a:pt x="1118741" y="324445"/>
                  <a:pt x="1121122" y="333077"/>
                </a:cubicBezTo>
                <a:cubicBezTo>
                  <a:pt x="1123503" y="341709"/>
                  <a:pt x="1126331" y="351086"/>
                  <a:pt x="1129605" y="361206"/>
                </a:cubicBezTo>
                <a:lnTo>
                  <a:pt x="1112192" y="353169"/>
                </a:lnTo>
                <a:cubicBezTo>
                  <a:pt x="1103560" y="333524"/>
                  <a:pt x="1096566" y="314027"/>
                  <a:pt x="1091208" y="294680"/>
                </a:cubicBezTo>
                <a:cubicBezTo>
                  <a:pt x="1085850" y="275332"/>
                  <a:pt x="1083171" y="255836"/>
                  <a:pt x="1083171" y="236190"/>
                </a:cubicBezTo>
                <a:cubicBezTo>
                  <a:pt x="1083171" y="228451"/>
                  <a:pt x="1083617" y="220787"/>
                  <a:pt x="1084510" y="213196"/>
                </a:cubicBezTo>
                <a:cubicBezTo>
                  <a:pt x="1085403" y="205606"/>
                  <a:pt x="1087041" y="198239"/>
                  <a:pt x="1089422" y="191095"/>
                </a:cubicBezTo>
                <a:cubicBezTo>
                  <a:pt x="1079897" y="198537"/>
                  <a:pt x="1071116" y="206797"/>
                  <a:pt x="1063079" y="215875"/>
                </a:cubicBezTo>
                <a:cubicBezTo>
                  <a:pt x="1055042" y="224954"/>
                  <a:pt x="1047154" y="233958"/>
                  <a:pt x="1039416" y="242888"/>
                </a:cubicBezTo>
                <a:lnTo>
                  <a:pt x="1015305" y="270570"/>
                </a:lnTo>
                <a:lnTo>
                  <a:pt x="984051" y="243334"/>
                </a:lnTo>
                <a:lnTo>
                  <a:pt x="984051" y="120104"/>
                </a:lnTo>
                <a:lnTo>
                  <a:pt x="975717" y="120104"/>
                </a:lnTo>
                <a:lnTo>
                  <a:pt x="969020" y="120104"/>
                </a:lnTo>
                <a:cubicBezTo>
                  <a:pt x="955328" y="122486"/>
                  <a:pt x="942305" y="127918"/>
                  <a:pt x="929952" y="136401"/>
                </a:cubicBezTo>
                <a:cubicBezTo>
                  <a:pt x="917600" y="144884"/>
                  <a:pt x="905768" y="157163"/>
                  <a:pt x="894457" y="173236"/>
                </a:cubicBezTo>
                <a:cubicBezTo>
                  <a:pt x="891480" y="178296"/>
                  <a:pt x="888653" y="183356"/>
                  <a:pt x="885974" y="188416"/>
                </a:cubicBezTo>
                <a:cubicBezTo>
                  <a:pt x="883295" y="193477"/>
                  <a:pt x="880914" y="198983"/>
                  <a:pt x="878830" y="204936"/>
                </a:cubicBezTo>
                <a:cubicBezTo>
                  <a:pt x="876746" y="210890"/>
                  <a:pt x="875035" y="217512"/>
                  <a:pt x="873695" y="224805"/>
                </a:cubicBezTo>
                <a:cubicBezTo>
                  <a:pt x="872356" y="232098"/>
                  <a:pt x="871686" y="240209"/>
                  <a:pt x="871686" y="249138"/>
                </a:cubicBezTo>
                <a:cubicBezTo>
                  <a:pt x="871686" y="255687"/>
                  <a:pt x="872654" y="262831"/>
                  <a:pt x="874588" y="270570"/>
                </a:cubicBezTo>
                <a:cubicBezTo>
                  <a:pt x="876523" y="278309"/>
                  <a:pt x="879277" y="285973"/>
                  <a:pt x="882848" y="293564"/>
                </a:cubicBezTo>
                <a:cubicBezTo>
                  <a:pt x="886420" y="301154"/>
                  <a:pt x="890810" y="308074"/>
                  <a:pt x="896020" y="314325"/>
                </a:cubicBezTo>
                <a:cubicBezTo>
                  <a:pt x="901229" y="320576"/>
                  <a:pt x="907256" y="325487"/>
                  <a:pt x="914102" y="329059"/>
                </a:cubicBezTo>
                <a:cubicBezTo>
                  <a:pt x="912912" y="326678"/>
                  <a:pt x="912168" y="324297"/>
                  <a:pt x="911870" y="321915"/>
                </a:cubicBezTo>
                <a:cubicBezTo>
                  <a:pt x="911572" y="319534"/>
                  <a:pt x="911423" y="317153"/>
                  <a:pt x="911423" y="314772"/>
                </a:cubicBezTo>
                <a:cubicBezTo>
                  <a:pt x="911423" y="307925"/>
                  <a:pt x="913135" y="302121"/>
                  <a:pt x="916558" y="297359"/>
                </a:cubicBezTo>
                <a:cubicBezTo>
                  <a:pt x="919981" y="292596"/>
                  <a:pt x="924967" y="290066"/>
                  <a:pt x="931515" y="289768"/>
                </a:cubicBezTo>
                <a:cubicBezTo>
                  <a:pt x="935980" y="289768"/>
                  <a:pt x="940073" y="290513"/>
                  <a:pt x="943793" y="292001"/>
                </a:cubicBezTo>
                <a:cubicBezTo>
                  <a:pt x="947514" y="293489"/>
                  <a:pt x="950714" y="295573"/>
                  <a:pt x="953393" y="298252"/>
                </a:cubicBezTo>
                <a:cubicBezTo>
                  <a:pt x="956072" y="300931"/>
                  <a:pt x="958230" y="304056"/>
                  <a:pt x="959867" y="307628"/>
                </a:cubicBezTo>
                <a:cubicBezTo>
                  <a:pt x="961504" y="311200"/>
                  <a:pt x="962323" y="314772"/>
                  <a:pt x="962323" y="318343"/>
                </a:cubicBezTo>
                <a:cubicBezTo>
                  <a:pt x="962323" y="321618"/>
                  <a:pt x="961653" y="324966"/>
                  <a:pt x="960313" y="328389"/>
                </a:cubicBezTo>
                <a:cubicBezTo>
                  <a:pt x="958974" y="331812"/>
                  <a:pt x="956890" y="335012"/>
                  <a:pt x="954063" y="337989"/>
                </a:cubicBezTo>
                <a:cubicBezTo>
                  <a:pt x="951235" y="340965"/>
                  <a:pt x="947514" y="343347"/>
                  <a:pt x="942900" y="345132"/>
                </a:cubicBezTo>
                <a:cubicBezTo>
                  <a:pt x="938287" y="346918"/>
                  <a:pt x="932706" y="347811"/>
                  <a:pt x="926157" y="347811"/>
                </a:cubicBezTo>
                <a:cubicBezTo>
                  <a:pt x="917227" y="347811"/>
                  <a:pt x="908223" y="345653"/>
                  <a:pt x="899145" y="341337"/>
                </a:cubicBezTo>
                <a:cubicBezTo>
                  <a:pt x="890067" y="337021"/>
                  <a:pt x="881881" y="330473"/>
                  <a:pt x="874588" y="321692"/>
                </a:cubicBezTo>
                <a:cubicBezTo>
                  <a:pt x="867296" y="312911"/>
                  <a:pt x="861194" y="301823"/>
                  <a:pt x="856283" y="288429"/>
                </a:cubicBezTo>
                <a:cubicBezTo>
                  <a:pt x="851371" y="275034"/>
                  <a:pt x="848767" y="259110"/>
                  <a:pt x="848469" y="240655"/>
                </a:cubicBezTo>
                <a:cubicBezTo>
                  <a:pt x="847874" y="213271"/>
                  <a:pt x="852338" y="189607"/>
                  <a:pt x="861864" y="169664"/>
                </a:cubicBezTo>
                <a:cubicBezTo>
                  <a:pt x="871388" y="149721"/>
                  <a:pt x="883741" y="133201"/>
                  <a:pt x="898922" y="120104"/>
                </a:cubicBezTo>
                <a:lnTo>
                  <a:pt x="833140" y="120104"/>
                </a:lnTo>
                <a:lnTo>
                  <a:pt x="824359" y="120104"/>
                </a:lnTo>
                <a:lnTo>
                  <a:pt x="783134" y="120104"/>
                </a:lnTo>
                <a:lnTo>
                  <a:pt x="783134" y="352276"/>
                </a:lnTo>
                <a:lnTo>
                  <a:pt x="759916" y="330845"/>
                </a:lnTo>
                <a:lnTo>
                  <a:pt x="759916" y="154930"/>
                </a:lnTo>
                <a:cubicBezTo>
                  <a:pt x="759916" y="152847"/>
                  <a:pt x="759098" y="150019"/>
                  <a:pt x="757461" y="146447"/>
                </a:cubicBezTo>
                <a:cubicBezTo>
                  <a:pt x="755824" y="142875"/>
                  <a:pt x="753814" y="139303"/>
                  <a:pt x="751433" y="135731"/>
                </a:cubicBezTo>
                <a:cubicBezTo>
                  <a:pt x="749052" y="132159"/>
                  <a:pt x="746596" y="128885"/>
                  <a:pt x="744066" y="125909"/>
                </a:cubicBezTo>
                <a:cubicBezTo>
                  <a:pt x="741536" y="122932"/>
                  <a:pt x="739229" y="120997"/>
                  <a:pt x="737146" y="120104"/>
                </a:cubicBezTo>
                <a:lnTo>
                  <a:pt x="717500" y="120104"/>
                </a:lnTo>
                <a:lnTo>
                  <a:pt x="704552" y="120104"/>
                </a:lnTo>
                <a:lnTo>
                  <a:pt x="704552" y="352276"/>
                </a:lnTo>
                <a:lnTo>
                  <a:pt x="680888" y="330845"/>
                </a:lnTo>
                <a:lnTo>
                  <a:pt x="680888" y="206276"/>
                </a:lnTo>
                <a:cubicBezTo>
                  <a:pt x="680888" y="204192"/>
                  <a:pt x="680144" y="201662"/>
                  <a:pt x="678656" y="198686"/>
                </a:cubicBezTo>
                <a:cubicBezTo>
                  <a:pt x="677168" y="195709"/>
                  <a:pt x="675308" y="192732"/>
                  <a:pt x="673075" y="189756"/>
                </a:cubicBezTo>
                <a:cubicBezTo>
                  <a:pt x="670843" y="186779"/>
                  <a:pt x="668313" y="184249"/>
                  <a:pt x="665485" y="182166"/>
                </a:cubicBezTo>
                <a:cubicBezTo>
                  <a:pt x="662657" y="180082"/>
                  <a:pt x="659755" y="179040"/>
                  <a:pt x="656778" y="179040"/>
                </a:cubicBezTo>
                <a:cubicBezTo>
                  <a:pt x="653207" y="179040"/>
                  <a:pt x="649560" y="180975"/>
                  <a:pt x="645840" y="184845"/>
                </a:cubicBezTo>
                <a:cubicBezTo>
                  <a:pt x="642119" y="188714"/>
                  <a:pt x="640259" y="196900"/>
                  <a:pt x="640259" y="209401"/>
                </a:cubicBezTo>
                <a:lnTo>
                  <a:pt x="640259" y="216098"/>
                </a:lnTo>
                <a:cubicBezTo>
                  <a:pt x="640259" y="217587"/>
                  <a:pt x="640333" y="219745"/>
                  <a:pt x="640482" y="222573"/>
                </a:cubicBezTo>
                <a:cubicBezTo>
                  <a:pt x="640630" y="225400"/>
                  <a:pt x="640705" y="227856"/>
                  <a:pt x="640705" y="229940"/>
                </a:cubicBezTo>
                <a:lnTo>
                  <a:pt x="626418" y="220117"/>
                </a:lnTo>
                <a:cubicBezTo>
                  <a:pt x="621655" y="204043"/>
                  <a:pt x="614362" y="192360"/>
                  <a:pt x="604540" y="185068"/>
                </a:cubicBezTo>
                <a:cubicBezTo>
                  <a:pt x="594717" y="177775"/>
                  <a:pt x="585192" y="174129"/>
                  <a:pt x="575965" y="174129"/>
                </a:cubicBezTo>
                <a:cubicBezTo>
                  <a:pt x="562273" y="174129"/>
                  <a:pt x="551110" y="177924"/>
                  <a:pt x="542479" y="185514"/>
                </a:cubicBezTo>
                <a:cubicBezTo>
                  <a:pt x="533846" y="193105"/>
                  <a:pt x="529530" y="203299"/>
                  <a:pt x="529530" y="216098"/>
                </a:cubicBezTo>
                <a:cubicBezTo>
                  <a:pt x="529530" y="221456"/>
                  <a:pt x="531019" y="227261"/>
                  <a:pt x="533995" y="233511"/>
                </a:cubicBezTo>
                <a:cubicBezTo>
                  <a:pt x="536972" y="239762"/>
                  <a:pt x="542627" y="243781"/>
                  <a:pt x="550962" y="245566"/>
                </a:cubicBezTo>
                <a:cubicBezTo>
                  <a:pt x="550962" y="234851"/>
                  <a:pt x="553715" y="227261"/>
                  <a:pt x="559222" y="222796"/>
                </a:cubicBezTo>
                <a:cubicBezTo>
                  <a:pt x="564728" y="218331"/>
                  <a:pt x="571351" y="216098"/>
                  <a:pt x="579090" y="216098"/>
                </a:cubicBezTo>
                <a:cubicBezTo>
                  <a:pt x="588318" y="216098"/>
                  <a:pt x="595164" y="219224"/>
                  <a:pt x="599628" y="225475"/>
                </a:cubicBezTo>
                <a:cubicBezTo>
                  <a:pt x="604093" y="231725"/>
                  <a:pt x="606326" y="238423"/>
                  <a:pt x="606326" y="245566"/>
                </a:cubicBezTo>
                <a:cubicBezTo>
                  <a:pt x="606326" y="254198"/>
                  <a:pt x="602977" y="261565"/>
                  <a:pt x="596280" y="267667"/>
                </a:cubicBezTo>
                <a:cubicBezTo>
                  <a:pt x="589582" y="273769"/>
                  <a:pt x="580579" y="276820"/>
                  <a:pt x="569267" y="276820"/>
                </a:cubicBezTo>
                <a:cubicBezTo>
                  <a:pt x="561529" y="276820"/>
                  <a:pt x="554162" y="275258"/>
                  <a:pt x="547167" y="272132"/>
                </a:cubicBezTo>
                <a:cubicBezTo>
                  <a:pt x="540172" y="269007"/>
                  <a:pt x="533846" y="264468"/>
                  <a:pt x="528191" y="258515"/>
                </a:cubicBezTo>
                <a:cubicBezTo>
                  <a:pt x="522535" y="252561"/>
                  <a:pt x="518070" y="245194"/>
                  <a:pt x="514796" y="236414"/>
                </a:cubicBezTo>
                <a:cubicBezTo>
                  <a:pt x="511522" y="227633"/>
                  <a:pt x="509885" y="217587"/>
                  <a:pt x="509885" y="206276"/>
                </a:cubicBezTo>
                <a:cubicBezTo>
                  <a:pt x="509885" y="196751"/>
                  <a:pt x="511522" y="188044"/>
                  <a:pt x="514796" y="180157"/>
                </a:cubicBezTo>
                <a:cubicBezTo>
                  <a:pt x="518070" y="172269"/>
                  <a:pt x="522387" y="165497"/>
                  <a:pt x="527745" y="159841"/>
                </a:cubicBezTo>
                <a:cubicBezTo>
                  <a:pt x="533102" y="154186"/>
                  <a:pt x="539353" y="149796"/>
                  <a:pt x="546497" y="146670"/>
                </a:cubicBezTo>
                <a:cubicBezTo>
                  <a:pt x="553640" y="143545"/>
                  <a:pt x="561231" y="141982"/>
                  <a:pt x="569267" y="141982"/>
                </a:cubicBezTo>
                <a:cubicBezTo>
                  <a:pt x="577602" y="141982"/>
                  <a:pt x="585862" y="143768"/>
                  <a:pt x="594047" y="147340"/>
                </a:cubicBezTo>
                <a:cubicBezTo>
                  <a:pt x="602233" y="150912"/>
                  <a:pt x="611535" y="158353"/>
                  <a:pt x="621953" y="169664"/>
                </a:cubicBezTo>
                <a:cubicBezTo>
                  <a:pt x="623441" y="161032"/>
                  <a:pt x="626418" y="154632"/>
                  <a:pt x="630882" y="150465"/>
                </a:cubicBezTo>
                <a:cubicBezTo>
                  <a:pt x="635347" y="146298"/>
                  <a:pt x="640556" y="144215"/>
                  <a:pt x="646509" y="144215"/>
                </a:cubicBezTo>
                <a:cubicBezTo>
                  <a:pt x="654546" y="144215"/>
                  <a:pt x="661169" y="147042"/>
                  <a:pt x="666378" y="152698"/>
                </a:cubicBezTo>
                <a:cubicBezTo>
                  <a:pt x="671587" y="158353"/>
                  <a:pt x="676275" y="164157"/>
                  <a:pt x="680442" y="170111"/>
                </a:cubicBezTo>
                <a:lnTo>
                  <a:pt x="680888" y="171004"/>
                </a:lnTo>
                <a:lnTo>
                  <a:pt x="680888" y="120104"/>
                </a:lnTo>
                <a:lnTo>
                  <a:pt x="500955" y="120104"/>
                </a:lnTo>
                <a:lnTo>
                  <a:pt x="486221" y="98673"/>
                </a:lnTo>
                <a:lnTo>
                  <a:pt x="700534" y="98673"/>
                </a:lnTo>
                <a:lnTo>
                  <a:pt x="726430" y="98673"/>
                </a:lnTo>
                <a:lnTo>
                  <a:pt x="740718" y="98673"/>
                </a:lnTo>
                <a:cubicBezTo>
                  <a:pt x="746373" y="102840"/>
                  <a:pt x="750614" y="106115"/>
                  <a:pt x="753442" y="108496"/>
                </a:cubicBezTo>
                <a:cubicBezTo>
                  <a:pt x="756270" y="110877"/>
                  <a:pt x="758428" y="113705"/>
                  <a:pt x="759916" y="116979"/>
                </a:cubicBezTo>
                <a:close/>
                <a:moveTo>
                  <a:pt x="245566" y="54918"/>
                </a:moveTo>
                <a:cubicBezTo>
                  <a:pt x="251519" y="58490"/>
                  <a:pt x="256059" y="63996"/>
                  <a:pt x="259184" y="71438"/>
                </a:cubicBezTo>
                <a:cubicBezTo>
                  <a:pt x="262310" y="78879"/>
                  <a:pt x="264616" y="85576"/>
                  <a:pt x="266104" y="91529"/>
                </a:cubicBezTo>
                <a:lnTo>
                  <a:pt x="268337" y="98673"/>
                </a:lnTo>
                <a:lnTo>
                  <a:pt x="301823" y="98673"/>
                </a:lnTo>
                <a:lnTo>
                  <a:pt x="318790" y="120104"/>
                </a:lnTo>
                <a:lnTo>
                  <a:pt x="268784" y="120104"/>
                </a:lnTo>
                <a:lnTo>
                  <a:pt x="268784" y="352276"/>
                </a:lnTo>
                <a:lnTo>
                  <a:pt x="245566" y="330845"/>
                </a:lnTo>
                <a:lnTo>
                  <a:pt x="245566" y="154930"/>
                </a:lnTo>
                <a:cubicBezTo>
                  <a:pt x="245566" y="152847"/>
                  <a:pt x="244748" y="150019"/>
                  <a:pt x="243111" y="146447"/>
                </a:cubicBezTo>
                <a:cubicBezTo>
                  <a:pt x="241473" y="142875"/>
                  <a:pt x="239464" y="139303"/>
                  <a:pt x="237083" y="135731"/>
                </a:cubicBezTo>
                <a:cubicBezTo>
                  <a:pt x="234702" y="132159"/>
                  <a:pt x="232246" y="128885"/>
                  <a:pt x="229716" y="125909"/>
                </a:cubicBezTo>
                <a:cubicBezTo>
                  <a:pt x="227186" y="122932"/>
                  <a:pt x="224879" y="120997"/>
                  <a:pt x="222796" y="120104"/>
                </a:cubicBezTo>
                <a:lnTo>
                  <a:pt x="222349" y="120104"/>
                </a:lnTo>
                <a:lnTo>
                  <a:pt x="203150" y="120104"/>
                </a:lnTo>
                <a:lnTo>
                  <a:pt x="183952" y="120104"/>
                </a:lnTo>
                <a:lnTo>
                  <a:pt x="183952" y="351830"/>
                </a:lnTo>
                <a:lnTo>
                  <a:pt x="170110" y="341561"/>
                </a:lnTo>
                <a:cubicBezTo>
                  <a:pt x="165348" y="325487"/>
                  <a:pt x="158800" y="311274"/>
                  <a:pt x="150465" y="298921"/>
                </a:cubicBezTo>
                <a:cubicBezTo>
                  <a:pt x="142131" y="286569"/>
                  <a:pt x="132755" y="276151"/>
                  <a:pt x="122336" y="267667"/>
                </a:cubicBezTo>
                <a:cubicBezTo>
                  <a:pt x="111919" y="259184"/>
                  <a:pt x="100533" y="252413"/>
                  <a:pt x="88181" y="247352"/>
                </a:cubicBezTo>
                <a:cubicBezTo>
                  <a:pt x="75828" y="242292"/>
                  <a:pt x="63252" y="238869"/>
                  <a:pt x="50453" y="237083"/>
                </a:cubicBezTo>
                <a:lnTo>
                  <a:pt x="25003" y="205829"/>
                </a:lnTo>
                <a:lnTo>
                  <a:pt x="160288" y="132159"/>
                </a:lnTo>
                <a:lnTo>
                  <a:pt x="160288" y="120104"/>
                </a:lnTo>
                <a:lnTo>
                  <a:pt x="14734" y="120104"/>
                </a:lnTo>
                <a:lnTo>
                  <a:pt x="0" y="98673"/>
                </a:lnTo>
                <a:lnTo>
                  <a:pt x="186184" y="98673"/>
                </a:lnTo>
                <a:lnTo>
                  <a:pt x="204936" y="98673"/>
                </a:lnTo>
                <a:lnTo>
                  <a:pt x="226368" y="98673"/>
                </a:lnTo>
                <a:cubicBezTo>
                  <a:pt x="232023" y="102840"/>
                  <a:pt x="236265" y="106115"/>
                  <a:pt x="239092" y="108496"/>
                </a:cubicBezTo>
                <a:cubicBezTo>
                  <a:pt x="241920" y="110877"/>
                  <a:pt x="244078" y="113705"/>
                  <a:pt x="245566" y="116979"/>
                </a:cubicBezTo>
                <a:close/>
                <a:moveTo>
                  <a:pt x="4358878" y="0"/>
                </a:moveTo>
                <a:cubicBezTo>
                  <a:pt x="4370784" y="0"/>
                  <a:pt x="4381872" y="1265"/>
                  <a:pt x="4392141" y="3795"/>
                </a:cubicBezTo>
                <a:cubicBezTo>
                  <a:pt x="4402410" y="6325"/>
                  <a:pt x="4412456" y="10046"/>
                  <a:pt x="4422279" y="14957"/>
                </a:cubicBezTo>
                <a:cubicBezTo>
                  <a:pt x="4432101" y="19869"/>
                  <a:pt x="4441999" y="25747"/>
                  <a:pt x="4451970" y="32593"/>
                </a:cubicBezTo>
                <a:cubicBezTo>
                  <a:pt x="4461942" y="39440"/>
                  <a:pt x="4472880" y="47327"/>
                  <a:pt x="4484787" y="56257"/>
                </a:cubicBezTo>
                <a:lnTo>
                  <a:pt x="4484787" y="74563"/>
                </a:lnTo>
                <a:cubicBezTo>
                  <a:pt x="4475262" y="68312"/>
                  <a:pt x="4465960" y="62433"/>
                  <a:pt x="4456881" y="56927"/>
                </a:cubicBezTo>
                <a:cubicBezTo>
                  <a:pt x="4447803" y="51420"/>
                  <a:pt x="4438576" y="46509"/>
                  <a:pt x="4429199" y="42193"/>
                </a:cubicBezTo>
                <a:cubicBezTo>
                  <a:pt x="4419823" y="37877"/>
                  <a:pt x="4410298" y="34528"/>
                  <a:pt x="4400624" y="32147"/>
                </a:cubicBezTo>
                <a:cubicBezTo>
                  <a:pt x="4390951" y="29766"/>
                  <a:pt x="4380905" y="28575"/>
                  <a:pt x="4370487" y="28575"/>
                </a:cubicBezTo>
                <a:cubicBezTo>
                  <a:pt x="4351734" y="28575"/>
                  <a:pt x="4334545" y="32593"/>
                  <a:pt x="4318918" y="40630"/>
                </a:cubicBezTo>
                <a:cubicBezTo>
                  <a:pt x="4303291" y="48667"/>
                  <a:pt x="4288780" y="61168"/>
                  <a:pt x="4275385" y="78135"/>
                </a:cubicBezTo>
                <a:lnTo>
                  <a:pt x="4289226" y="98673"/>
                </a:lnTo>
                <a:lnTo>
                  <a:pt x="4324796" y="98673"/>
                </a:lnTo>
                <a:lnTo>
                  <a:pt x="4332089" y="98673"/>
                </a:lnTo>
                <a:lnTo>
                  <a:pt x="4367212" y="98673"/>
                </a:lnTo>
                <a:cubicBezTo>
                  <a:pt x="4371975" y="98673"/>
                  <a:pt x="4376663" y="99789"/>
                  <a:pt x="4381277" y="102022"/>
                </a:cubicBezTo>
                <a:cubicBezTo>
                  <a:pt x="4385890" y="104254"/>
                  <a:pt x="4390206" y="107156"/>
                  <a:pt x="4394225" y="110728"/>
                </a:cubicBezTo>
                <a:cubicBezTo>
                  <a:pt x="4398243" y="114300"/>
                  <a:pt x="4401815" y="118318"/>
                  <a:pt x="4404940" y="122783"/>
                </a:cubicBezTo>
                <a:cubicBezTo>
                  <a:pt x="4408066" y="127248"/>
                  <a:pt x="4410521" y="131713"/>
                  <a:pt x="4412307" y="136178"/>
                </a:cubicBezTo>
                <a:cubicBezTo>
                  <a:pt x="4422428" y="122188"/>
                  <a:pt x="4431506" y="112440"/>
                  <a:pt x="4439543" y="106933"/>
                </a:cubicBezTo>
                <a:cubicBezTo>
                  <a:pt x="4447580" y="101426"/>
                  <a:pt x="4454128" y="98673"/>
                  <a:pt x="4459188" y="98673"/>
                </a:cubicBezTo>
                <a:cubicBezTo>
                  <a:pt x="4465439" y="98673"/>
                  <a:pt x="4471392" y="100087"/>
                  <a:pt x="4477048" y="102915"/>
                </a:cubicBezTo>
                <a:cubicBezTo>
                  <a:pt x="4482703" y="105742"/>
                  <a:pt x="4487986" y="109389"/>
                  <a:pt x="4492898" y="113854"/>
                </a:cubicBezTo>
                <a:cubicBezTo>
                  <a:pt x="4497809" y="118318"/>
                  <a:pt x="4502348" y="123230"/>
                  <a:pt x="4506516" y="128588"/>
                </a:cubicBezTo>
                <a:cubicBezTo>
                  <a:pt x="4510683" y="133945"/>
                  <a:pt x="4514552" y="139154"/>
                  <a:pt x="4518124" y="144215"/>
                </a:cubicBezTo>
                <a:lnTo>
                  <a:pt x="4518124" y="54918"/>
                </a:lnTo>
                <a:cubicBezTo>
                  <a:pt x="4521398" y="57299"/>
                  <a:pt x="4524301" y="60424"/>
                  <a:pt x="4526831" y="64294"/>
                </a:cubicBezTo>
                <a:cubicBezTo>
                  <a:pt x="4529361" y="68163"/>
                  <a:pt x="4531519" y="72107"/>
                  <a:pt x="4533305" y="76126"/>
                </a:cubicBezTo>
                <a:cubicBezTo>
                  <a:pt x="4535091" y="80144"/>
                  <a:pt x="4536579" y="84088"/>
                  <a:pt x="4537769" y="87957"/>
                </a:cubicBezTo>
                <a:cubicBezTo>
                  <a:pt x="4538960" y="91827"/>
                  <a:pt x="4539853" y="94804"/>
                  <a:pt x="4540448" y="96887"/>
                </a:cubicBezTo>
                <a:cubicBezTo>
                  <a:pt x="4540746" y="98078"/>
                  <a:pt x="4540895" y="98673"/>
                  <a:pt x="4540895" y="98673"/>
                </a:cubicBezTo>
                <a:lnTo>
                  <a:pt x="4553396" y="98673"/>
                </a:lnTo>
                <a:lnTo>
                  <a:pt x="4562326" y="98673"/>
                </a:lnTo>
                <a:lnTo>
                  <a:pt x="4790926" y="98673"/>
                </a:lnTo>
                <a:lnTo>
                  <a:pt x="4807892" y="120104"/>
                </a:lnTo>
                <a:lnTo>
                  <a:pt x="4770388" y="120104"/>
                </a:lnTo>
                <a:lnTo>
                  <a:pt x="4770388" y="357188"/>
                </a:lnTo>
                <a:lnTo>
                  <a:pt x="4746724" y="335310"/>
                </a:lnTo>
                <a:lnTo>
                  <a:pt x="4746724" y="330398"/>
                </a:lnTo>
                <a:cubicBezTo>
                  <a:pt x="4746724" y="323552"/>
                  <a:pt x="4745236" y="317599"/>
                  <a:pt x="4742259" y="312539"/>
                </a:cubicBezTo>
                <a:cubicBezTo>
                  <a:pt x="4739283" y="307479"/>
                  <a:pt x="4735711" y="302270"/>
                  <a:pt x="4731544" y="296912"/>
                </a:cubicBezTo>
                <a:lnTo>
                  <a:pt x="4731544" y="297359"/>
                </a:lnTo>
                <a:lnTo>
                  <a:pt x="4729758" y="295126"/>
                </a:lnTo>
                <a:cubicBezTo>
                  <a:pt x="4716066" y="304354"/>
                  <a:pt x="4702373" y="313655"/>
                  <a:pt x="4688681" y="323032"/>
                </a:cubicBezTo>
                <a:cubicBezTo>
                  <a:pt x="4674989" y="332408"/>
                  <a:pt x="4661297" y="341561"/>
                  <a:pt x="4647605" y="350490"/>
                </a:cubicBezTo>
                <a:lnTo>
                  <a:pt x="4619476" y="338882"/>
                </a:lnTo>
                <a:lnTo>
                  <a:pt x="4648498" y="317450"/>
                </a:lnTo>
                <a:cubicBezTo>
                  <a:pt x="4647902" y="313283"/>
                  <a:pt x="4646563" y="310009"/>
                  <a:pt x="4644479" y="307628"/>
                </a:cubicBezTo>
                <a:cubicBezTo>
                  <a:pt x="4642396" y="305247"/>
                  <a:pt x="4639121" y="304056"/>
                  <a:pt x="4634657" y="304056"/>
                </a:cubicBezTo>
                <a:cubicBezTo>
                  <a:pt x="4631382" y="304056"/>
                  <a:pt x="4628555" y="304502"/>
                  <a:pt x="4626173" y="305395"/>
                </a:cubicBezTo>
                <a:cubicBezTo>
                  <a:pt x="4623792" y="306288"/>
                  <a:pt x="4621411" y="307181"/>
                  <a:pt x="4619030" y="308074"/>
                </a:cubicBezTo>
                <a:cubicBezTo>
                  <a:pt x="4616648" y="309265"/>
                  <a:pt x="4614267" y="310307"/>
                  <a:pt x="4611886" y="311200"/>
                </a:cubicBezTo>
                <a:cubicBezTo>
                  <a:pt x="4609505" y="312093"/>
                  <a:pt x="4606379" y="312539"/>
                  <a:pt x="4602510" y="312539"/>
                </a:cubicBezTo>
                <a:cubicBezTo>
                  <a:pt x="4598342" y="312539"/>
                  <a:pt x="4594101" y="310753"/>
                  <a:pt x="4589785" y="307181"/>
                </a:cubicBezTo>
                <a:cubicBezTo>
                  <a:pt x="4585469" y="303609"/>
                  <a:pt x="4583311" y="299889"/>
                  <a:pt x="4583311" y="296019"/>
                </a:cubicBezTo>
                <a:cubicBezTo>
                  <a:pt x="4583311" y="290959"/>
                  <a:pt x="4585171" y="285229"/>
                  <a:pt x="4588892" y="278830"/>
                </a:cubicBezTo>
                <a:cubicBezTo>
                  <a:pt x="4592613" y="272430"/>
                  <a:pt x="4597896" y="266402"/>
                  <a:pt x="4604742" y="260747"/>
                </a:cubicBezTo>
                <a:cubicBezTo>
                  <a:pt x="4611588" y="255091"/>
                  <a:pt x="4619848" y="250329"/>
                  <a:pt x="4629522" y="246459"/>
                </a:cubicBezTo>
                <a:cubicBezTo>
                  <a:pt x="4639196" y="242590"/>
                  <a:pt x="4650135" y="240655"/>
                  <a:pt x="4662339" y="240655"/>
                </a:cubicBezTo>
                <a:cubicBezTo>
                  <a:pt x="4680198" y="240655"/>
                  <a:pt x="4695602" y="244599"/>
                  <a:pt x="4708550" y="252487"/>
                </a:cubicBezTo>
                <a:cubicBezTo>
                  <a:pt x="4721498" y="260375"/>
                  <a:pt x="4734223" y="272653"/>
                  <a:pt x="4746724" y="289322"/>
                </a:cubicBezTo>
                <a:lnTo>
                  <a:pt x="4746724" y="188416"/>
                </a:lnTo>
                <a:cubicBezTo>
                  <a:pt x="4743450" y="183654"/>
                  <a:pt x="4740622" y="179933"/>
                  <a:pt x="4738241" y="177254"/>
                </a:cubicBezTo>
                <a:cubicBezTo>
                  <a:pt x="4735860" y="174575"/>
                  <a:pt x="4733702" y="172492"/>
                  <a:pt x="4731767" y="171004"/>
                </a:cubicBezTo>
                <a:cubicBezTo>
                  <a:pt x="4729832" y="169515"/>
                  <a:pt x="4728046" y="168548"/>
                  <a:pt x="4726409" y="168101"/>
                </a:cubicBezTo>
                <a:cubicBezTo>
                  <a:pt x="4724772" y="167655"/>
                  <a:pt x="4723060" y="167283"/>
                  <a:pt x="4721275" y="166985"/>
                </a:cubicBezTo>
                <a:lnTo>
                  <a:pt x="4720382" y="166985"/>
                </a:lnTo>
                <a:cubicBezTo>
                  <a:pt x="4720084" y="166985"/>
                  <a:pt x="4719786" y="166836"/>
                  <a:pt x="4719489" y="166539"/>
                </a:cubicBezTo>
                <a:cubicBezTo>
                  <a:pt x="4714726" y="166539"/>
                  <a:pt x="4710484" y="168697"/>
                  <a:pt x="4706764" y="173013"/>
                </a:cubicBezTo>
                <a:cubicBezTo>
                  <a:pt x="4703043" y="177329"/>
                  <a:pt x="4701183" y="183803"/>
                  <a:pt x="4701183" y="192435"/>
                </a:cubicBezTo>
                <a:cubicBezTo>
                  <a:pt x="4701183" y="193923"/>
                  <a:pt x="4701406" y="196081"/>
                  <a:pt x="4701852" y="198909"/>
                </a:cubicBezTo>
                <a:cubicBezTo>
                  <a:pt x="4702299" y="201737"/>
                  <a:pt x="4702820" y="205383"/>
                  <a:pt x="4703415" y="209848"/>
                </a:cubicBezTo>
                <a:lnTo>
                  <a:pt x="4681984" y="199132"/>
                </a:lnTo>
                <a:cubicBezTo>
                  <a:pt x="4676924" y="188416"/>
                  <a:pt x="4670450" y="179710"/>
                  <a:pt x="4662562" y="173013"/>
                </a:cubicBezTo>
                <a:cubicBezTo>
                  <a:pt x="4654674" y="166315"/>
                  <a:pt x="4645967" y="162967"/>
                  <a:pt x="4636442" y="162967"/>
                </a:cubicBezTo>
                <a:cubicBezTo>
                  <a:pt x="4632275" y="163265"/>
                  <a:pt x="4627959" y="164157"/>
                  <a:pt x="4623494" y="165646"/>
                </a:cubicBezTo>
                <a:cubicBezTo>
                  <a:pt x="4619030" y="167134"/>
                  <a:pt x="4615011" y="169143"/>
                  <a:pt x="4611439" y="171673"/>
                </a:cubicBezTo>
                <a:cubicBezTo>
                  <a:pt x="4607867" y="174203"/>
                  <a:pt x="4604891" y="177031"/>
                  <a:pt x="4602510" y="180157"/>
                </a:cubicBezTo>
                <a:cubicBezTo>
                  <a:pt x="4600128" y="183282"/>
                  <a:pt x="4598938" y="186779"/>
                  <a:pt x="4598938" y="190649"/>
                </a:cubicBezTo>
                <a:cubicBezTo>
                  <a:pt x="4598938" y="194816"/>
                  <a:pt x="4600575" y="198462"/>
                  <a:pt x="4603849" y="201588"/>
                </a:cubicBezTo>
                <a:cubicBezTo>
                  <a:pt x="4607123" y="204713"/>
                  <a:pt x="4610993" y="206573"/>
                  <a:pt x="4615458" y="207169"/>
                </a:cubicBezTo>
                <a:lnTo>
                  <a:pt x="4615458" y="205829"/>
                </a:lnTo>
                <a:cubicBezTo>
                  <a:pt x="4615458" y="201960"/>
                  <a:pt x="4616202" y="198760"/>
                  <a:pt x="4617690" y="196230"/>
                </a:cubicBezTo>
                <a:cubicBezTo>
                  <a:pt x="4619178" y="193700"/>
                  <a:pt x="4621113" y="191616"/>
                  <a:pt x="4623494" y="189979"/>
                </a:cubicBezTo>
                <a:cubicBezTo>
                  <a:pt x="4625876" y="188342"/>
                  <a:pt x="4628331" y="187226"/>
                  <a:pt x="4630861" y="186631"/>
                </a:cubicBezTo>
                <a:cubicBezTo>
                  <a:pt x="4633392" y="186035"/>
                  <a:pt x="4635847" y="185738"/>
                  <a:pt x="4638228" y="185738"/>
                </a:cubicBezTo>
                <a:cubicBezTo>
                  <a:pt x="4645670" y="185738"/>
                  <a:pt x="4651549" y="188193"/>
                  <a:pt x="4655865" y="193105"/>
                </a:cubicBezTo>
                <a:cubicBezTo>
                  <a:pt x="4660181" y="198016"/>
                  <a:pt x="4662339" y="203150"/>
                  <a:pt x="4662339" y="208508"/>
                </a:cubicBezTo>
                <a:cubicBezTo>
                  <a:pt x="4662339" y="215950"/>
                  <a:pt x="4659362" y="221903"/>
                  <a:pt x="4653409" y="226368"/>
                </a:cubicBezTo>
                <a:cubicBezTo>
                  <a:pt x="4647456" y="230832"/>
                  <a:pt x="4639866" y="233065"/>
                  <a:pt x="4630638" y="233065"/>
                </a:cubicBezTo>
                <a:cubicBezTo>
                  <a:pt x="4616648" y="233065"/>
                  <a:pt x="4604817" y="228823"/>
                  <a:pt x="4595143" y="220340"/>
                </a:cubicBezTo>
                <a:cubicBezTo>
                  <a:pt x="4585469" y="211857"/>
                  <a:pt x="4580632" y="199281"/>
                  <a:pt x="4580632" y="182612"/>
                </a:cubicBezTo>
                <a:cubicBezTo>
                  <a:pt x="4580632" y="169813"/>
                  <a:pt x="4585022" y="159246"/>
                  <a:pt x="4593803" y="150912"/>
                </a:cubicBezTo>
                <a:cubicBezTo>
                  <a:pt x="4602584" y="142577"/>
                  <a:pt x="4614862" y="138410"/>
                  <a:pt x="4630638" y="138410"/>
                </a:cubicBezTo>
                <a:cubicBezTo>
                  <a:pt x="4631829" y="138410"/>
                  <a:pt x="4634136" y="138633"/>
                  <a:pt x="4637559" y="139080"/>
                </a:cubicBezTo>
                <a:cubicBezTo>
                  <a:pt x="4640982" y="139526"/>
                  <a:pt x="4645075" y="140643"/>
                  <a:pt x="4649837" y="142429"/>
                </a:cubicBezTo>
                <a:cubicBezTo>
                  <a:pt x="4654600" y="144215"/>
                  <a:pt x="4659883" y="146968"/>
                  <a:pt x="4665687" y="150689"/>
                </a:cubicBezTo>
                <a:cubicBezTo>
                  <a:pt x="4671492" y="154409"/>
                  <a:pt x="4677370" y="159693"/>
                  <a:pt x="4683323" y="166539"/>
                </a:cubicBezTo>
                <a:cubicBezTo>
                  <a:pt x="4683621" y="159097"/>
                  <a:pt x="4686002" y="152995"/>
                  <a:pt x="4690467" y="148233"/>
                </a:cubicBezTo>
                <a:cubicBezTo>
                  <a:pt x="4694932" y="143470"/>
                  <a:pt x="4701778" y="141089"/>
                  <a:pt x="4711005" y="141089"/>
                </a:cubicBezTo>
                <a:cubicBezTo>
                  <a:pt x="4713684" y="141089"/>
                  <a:pt x="4718521" y="142429"/>
                  <a:pt x="4725516" y="145107"/>
                </a:cubicBezTo>
                <a:cubicBezTo>
                  <a:pt x="4732511" y="147786"/>
                  <a:pt x="4739580" y="153293"/>
                  <a:pt x="4746724" y="161627"/>
                </a:cubicBezTo>
                <a:lnTo>
                  <a:pt x="4746724" y="120104"/>
                </a:lnTo>
                <a:lnTo>
                  <a:pt x="4579292" y="120104"/>
                </a:lnTo>
                <a:lnTo>
                  <a:pt x="4568130" y="120104"/>
                </a:lnTo>
                <a:lnTo>
                  <a:pt x="4541788" y="120104"/>
                </a:lnTo>
                <a:lnTo>
                  <a:pt x="4541788" y="352276"/>
                </a:lnTo>
                <a:lnTo>
                  <a:pt x="4518124" y="330398"/>
                </a:lnTo>
                <a:lnTo>
                  <a:pt x="4518124" y="184845"/>
                </a:lnTo>
                <a:cubicBezTo>
                  <a:pt x="4518124" y="182463"/>
                  <a:pt x="4516636" y="178371"/>
                  <a:pt x="4513659" y="172566"/>
                </a:cubicBezTo>
                <a:cubicBezTo>
                  <a:pt x="4510683" y="166762"/>
                  <a:pt x="4506888" y="160883"/>
                  <a:pt x="4502274" y="154930"/>
                </a:cubicBezTo>
                <a:cubicBezTo>
                  <a:pt x="4497660" y="148977"/>
                  <a:pt x="4492526" y="143470"/>
                  <a:pt x="4486870" y="138410"/>
                </a:cubicBezTo>
                <a:cubicBezTo>
                  <a:pt x="4481215" y="133350"/>
                  <a:pt x="4475559" y="130373"/>
                  <a:pt x="4469904" y="129481"/>
                </a:cubicBezTo>
                <a:cubicBezTo>
                  <a:pt x="4464546" y="130076"/>
                  <a:pt x="4460081" y="132011"/>
                  <a:pt x="4456509" y="135285"/>
                </a:cubicBezTo>
                <a:cubicBezTo>
                  <a:pt x="4452937" y="138559"/>
                  <a:pt x="4449663" y="142429"/>
                  <a:pt x="4446687" y="146893"/>
                </a:cubicBezTo>
                <a:lnTo>
                  <a:pt x="4446687" y="146447"/>
                </a:lnTo>
                <a:cubicBezTo>
                  <a:pt x="4446091" y="147340"/>
                  <a:pt x="4445794" y="147935"/>
                  <a:pt x="4445794" y="148233"/>
                </a:cubicBezTo>
                <a:cubicBezTo>
                  <a:pt x="4445794" y="148531"/>
                  <a:pt x="4445496" y="149126"/>
                  <a:pt x="4444901" y="150019"/>
                </a:cubicBezTo>
                <a:cubicBezTo>
                  <a:pt x="4473178" y="169664"/>
                  <a:pt x="4487317" y="188119"/>
                  <a:pt x="4487317" y="205383"/>
                </a:cubicBezTo>
                <a:cubicBezTo>
                  <a:pt x="4487317" y="212229"/>
                  <a:pt x="4484787" y="218033"/>
                  <a:pt x="4479726" y="222796"/>
                </a:cubicBezTo>
                <a:cubicBezTo>
                  <a:pt x="4474666" y="227558"/>
                  <a:pt x="4468713" y="229940"/>
                  <a:pt x="4461867" y="229940"/>
                </a:cubicBezTo>
                <a:cubicBezTo>
                  <a:pt x="4453830" y="229940"/>
                  <a:pt x="4446389" y="227409"/>
                  <a:pt x="4439543" y="222349"/>
                </a:cubicBezTo>
                <a:cubicBezTo>
                  <a:pt x="4432697" y="217289"/>
                  <a:pt x="4427785" y="211485"/>
                  <a:pt x="4424809" y="204936"/>
                </a:cubicBezTo>
                <a:cubicBezTo>
                  <a:pt x="4420046" y="211485"/>
                  <a:pt x="4414242" y="217512"/>
                  <a:pt x="4407396" y="223019"/>
                </a:cubicBezTo>
                <a:cubicBezTo>
                  <a:pt x="4400550" y="228526"/>
                  <a:pt x="4393555" y="231279"/>
                  <a:pt x="4386411" y="231279"/>
                </a:cubicBezTo>
                <a:cubicBezTo>
                  <a:pt x="4376886" y="231279"/>
                  <a:pt x="4369594" y="229195"/>
                  <a:pt x="4364534" y="225028"/>
                </a:cubicBezTo>
                <a:cubicBezTo>
                  <a:pt x="4359473" y="220861"/>
                  <a:pt x="4356943" y="214015"/>
                  <a:pt x="4356943" y="204490"/>
                </a:cubicBezTo>
                <a:cubicBezTo>
                  <a:pt x="4356943" y="199132"/>
                  <a:pt x="4358432" y="193700"/>
                  <a:pt x="4361408" y="188193"/>
                </a:cubicBezTo>
                <a:cubicBezTo>
                  <a:pt x="4364385" y="182687"/>
                  <a:pt x="4367957" y="177478"/>
                  <a:pt x="4372124" y="172566"/>
                </a:cubicBezTo>
                <a:cubicBezTo>
                  <a:pt x="4376291" y="167655"/>
                  <a:pt x="4380830" y="163339"/>
                  <a:pt x="4385742" y="159618"/>
                </a:cubicBezTo>
                <a:cubicBezTo>
                  <a:pt x="4390653" y="155898"/>
                  <a:pt x="4395192" y="153144"/>
                  <a:pt x="4399359" y="151358"/>
                </a:cubicBezTo>
                <a:cubicBezTo>
                  <a:pt x="4396978" y="142726"/>
                  <a:pt x="4392662" y="135359"/>
                  <a:pt x="4386411" y="129257"/>
                </a:cubicBezTo>
                <a:cubicBezTo>
                  <a:pt x="4380160" y="123155"/>
                  <a:pt x="4372421" y="120104"/>
                  <a:pt x="4363194" y="120104"/>
                </a:cubicBezTo>
                <a:lnTo>
                  <a:pt x="4348609" y="120104"/>
                </a:lnTo>
                <a:lnTo>
                  <a:pt x="4339530" y="120104"/>
                </a:lnTo>
                <a:lnTo>
                  <a:pt x="4293691" y="120104"/>
                </a:lnTo>
                <a:lnTo>
                  <a:pt x="4293691" y="352276"/>
                </a:lnTo>
                <a:lnTo>
                  <a:pt x="4270474" y="330845"/>
                </a:lnTo>
                <a:lnTo>
                  <a:pt x="4270474" y="120104"/>
                </a:lnTo>
                <a:lnTo>
                  <a:pt x="4243983" y="120104"/>
                </a:lnTo>
                <a:lnTo>
                  <a:pt x="4234755" y="120104"/>
                </a:lnTo>
                <a:lnTo>
                  <a:pt x="4199781" y="120104"/>
                </a:lnTo>
                <a:lnTo>
                  <a:pt x="4199781" y="372815"/>
                </a:lnTo>
                <a:cubicBezTo>
                  <a:pt x="4206627" y="376089"/>
                  <a:pt x="4214812" y="380777"/>
                  <a:pt x="4224337" y="386879"/>
                </a:cubicBezTo>
                <a:cubicBezTo>
                  <a:pt x="4233862" y="392981"/>
                  <a:pt x="4244429" y="402282"/>
                  <a:pt x="4256038" y="414784"/>
                </a:cubicBezTo>
                <a:cubicBezTo>
                  <a:pt x="4259014" y="418654"/>
                  <a:pt x="4260875" y="421853"/>
                  <a:pt x="4261619" y="424383"/>
                </a:cubicBezTo>
                <a:cubicBezTo>
                  <a:pt x="4262363" y="426914"/>
                  <a:pt x="4262735" y="429965"/>
                  <a:pt x="4262735" y="433536"/>
                </a:cubicBezTo>
                <a:lnTo>
                  <a:pt x="4262735" y="440680"/>
                </a:lnTo>
                <a:cubicBezTo>
                  <a:pt x="4246662" y="428179"/>
                  <a:pt x="4233490" y="418282"/>
                  <a:pt x="4223221" y="410989"/>
                </a:cubicBezTo>
                <a:cubicBezTo>
                  <a:pt x="4212952" y="403696"/>
                  <a:pt x="4204097" y="397966"/>
                  <a:pt x="4196655" y="393799"/>
                </a:cubicBezTo>
                <a:cubicBezTo>
                  <a:pt x="4195762" y="398859"/>
                  <a:pt x="4194125" y="403994"/>
                  <a:pt x="4191744" y="409203"/>
                </a:cubicBezTo>
                <a:cubicBezTo>
                  <a:pt x="4189363" y="414412"/>
                  <a:pt x="4186089" y="419174"/>
                  <a:pt x="4181921" y="423490"/>
                </a:cubicBezTo>
                <a:cubicBezTo>
                  <a:pt x="4177754" y="427807"/>
                  <a:pt x="4172545" y="431453"/>
                  <a:pt x="4166294" y="434429"/>
                </a:cubicBezTo>
                <a:cubicBezTo>
                  <a:pt x="4160044" y="437406"/>
                  <a:pt x="4152602" y="439192"/>
                  <a:pt x="4143970" y="439787"/>
                </a:cubicBezTo>
                <a:lnTo>
                  <a:pt x="4142184" y="439787"/>
                </a:lnTo>
                <a:cubicBezTo>
                  <a:pt x="4138017" y="439787"/>
                  <a:pt x="4133478" y="439192"/>
                  <a:pt x="4128567" y="438001"/>
                </a:cubicBezTo>
                <a:cubicBezTo>
                  <a:pt x="4123655" y="436811"/>
                  <a:pt x="4118967" y="434727"/>
                  <a:pt x="4114502" y="431750"/>
                </a:cubicBezTo>
                <a:cubicBezTo>
                  <a:pt x="4110037" y="428774"/>
                  <a:pt x="4106317" y="424979"/>
                  <a:pt x="4103340" y="420365"/>
                </a:cubicBezTo>
                <a:cubicBezTo>
                  <a:pt x="4100363" y="415751"/>
                  <a:pt x="4098875" y="409873"/>
                  <a:pt x="4098875" y="402729"/>
                </a:cubicBezTo>
                <a:cubicBezTo>
                  <a:pt x="4098875" y="398264"/>
                  <a:pt x="4100215" y="393725"/>
                  <a:pt x="4102894" y="389111"/>
                </a:cubicBezTo>
                <a:cubicBezTo>
                  <a:pt x="4105572" y="384498"/>
                  <a:pt x="4109442" y="380256"/>
                  <a:pt x="4114502" y="376386"/>
                </a:cubicBezTo>
                <a:cubicBezTo>
                  <a:pt x="4119562" y="372517"/>
                  <a:pt x="4125739" y="369317"/>
                  <a:pt x="4133031" y="366787"/>
                </a:cubicBezTo>
                <a:cubicBezTo>
                  <a:pt x="4140324" y="364257"/>
                  <a:pt x="4148584" y="362992"/>
                  <a:pt x="4157811" y="362992"/>
                </a:cubicBezTo>
                <a:cubicBezTo>
                  <a:pt x="4160192" y="362992"/>
                  <a:pt x="4162648" y="363066"/>
                  <a:pt x="4165178" y="363215"/>
                </a:cubicBezTo>
                <a:cubicBezTo>
                  <a:pt x="4167708" y="363364"/>
                  <a:pt x="4169866" y="363587"/>
                  <a:pt x="4171652" y="363885"/>
                </a:cubicBezTo>
                <a:cubicBezTo>
                  <a:pt x="4171950" y="363885"/>
                  <a:pt x="4172248" y="363959"/>
                  <a:pt x="4172545" y="364108"/>
                </a:cubicBezTo>
                <a:cubicBezTo>
                  <a:pt x="4172843" y="364257"/>
                  <a:pt x="4173141" y="364331"/>
                  <a:pt x="4173438" y="364331"/>
                </a:cubicBezTo>
                <a:lnTo>
                  <a:pt x="4176117" y="364778"/>
                </a:lnTo>
                <a:lnTo>
                  <a:pt x="4176117" y="312986"/>
                </a:lnTo>
                <a:cubicBezTo>
                  <a:pt x="4163318" y="289768"/>
                  <a:pt x="4148361" y="272281"/>
                  <a:pt x="4131245" y="260524"/>
                </a:cubicBezTo>
                <a:cubicBezTo>
                  <a:pt x="4114130" y="248766"/>
                  <a:pt x="4093071" y="240953"/>
                  <a:pt x="4068068" y="237083"/>
                </a:cubicBezTo>
                <a:lnTo>
                  <a:pt x="4042618" y="205829"/>
                </a:lnTo>
                <a:lnTo>
                  <a:pt x="4176117" y="132606"/>
                </a:lnTo>
                <a:lnTo>
                  <a:pt x="4176117" y="120104"/>
                </a:lnTo>
                <a:lnTo>
                  <a:pt x="4033540" y="120104"/>
                </a:lnTo>
                <a:lnTo>
                  <a:pt x="4025205" y="120104"/>
                </a:lnTo>
                <a:lnTo>
                  <a:pt x="3983533" y="120104"/>
                </a:lnTo>
                <a:lnTo>
                  <a:pt x="3983533" y="352276"/>
                </a:lnTo>
                <a:lnTo>
                  <a:pt x="3960316" y="330845"/>
                </a:lnTo>
                <a:lnTo>
                  <a:pt x="3960316" y="154930"/>
                </a:lnTo>
                <a:cubicBezTo>
                  <a:pt x="3960316" y="152847"/>
                  <a:pt x="3959498" y="150019"/>
                  <a:pt x="3957861" y="146447"/>
                </a:cubicBezTo>
                <a:cubicBezTo>
                  <a:pt x="3956223" y="142875"/>
                  <a:pt x="3954214" y="139303"/>
                  <a:pt x="3951833" y="135731"/>
                </a:cubicBezTo>
                <a:cubicBezTo>
                  <a:pt x="3949452" y="132159"/>
                  <a:pt x="3946996" y="128885"/>
                  <a:pt x="3944466" y="125909"/>
                </a:cubicBezTo>
                <a:cubicBezTo>
                  <a:pt x="3941936" y="122932"/>
                  <a:pt x="3939629" y="120997"/>
                  <a:pt x="3937545" y="120104"/>
                </a:cubicBezTo>
                <a:lnTo>
                  <a:pt x="3932783" y="120104"/>
                </a:lnTo>
                <a:lnTo>
                  <a:pt x="3917900" y="120104"/>
                </a:lnTo>
                <a:lnTo>
                  <a:pt x="3813125" y="120104"/>
                </a:lnTo>
                <a:lnTo>
                  <a:pt x="3813125" y="129927"/>
                </a:lnTo>
                <a:cubicBezTo>
                  <a:pt x="3827413" y="132308"/>
                  <a:pt x="3839914" y="136327"/>
                  <a:pt x="3850630" y="141982"/>
                </a:cubicBezTo>
                <a:cubicBezTo>
                  <a:pt x="3861345" y="147638"/>
                  <a:pt x="3870350" y="154260"/>
                  <a:pt x="3877642" y="161851"/>
                </a:cubicBezTo>
                <a:cubicBezTo>
                  <a:pt x="3884935" y="169441"/>
                  <a:pt x="3890367" y="177626"/>
                  <a:pt x="3893939" y="186407"/>
                </a:cubicBezTo>
                <a:cubicBezTo>
                  <a:pt x="3897511" y="195188"/>
                  <a:pt x="3899297" y="203895"/>
                  <a:pt x="3899297" y="212527"/>
                </a:cubicBezTo>
                <a:cubicBezTo>
                  <a:pt x="3899297" y="217587"/>
                  <a:pt x="3898478" y="223168"/>
                  <a:pt x="3896841" y="229270"/>
                </a:cubicBezTo>
                <a:cubicBezTo>
                  <a:pt x="3895204" y="235372"/>
                  <a:pt x="3892748" y="241250"/>
                  <a:pt x="3889474" y="246906"/>
                </a:cubicBezTo>
                <a:cubicBezTo>
                  <a:pt x="3886200" y="252561"/>
                  <a:pt x="3882107" y="257249"/>
                  <a:pt x="3877196" y="260970"/>
                </a:cubicBezTo>
                <a:cubicBezTo>
                  <a:pt x="3872284" y="264691"/>
                  <a:pt x="3866554" y="266551"/>
                  <a:pt x="3860006" y="266551"/>
                </a:cubicBezTo>
                <a:cubicBezTo>
                  <a:pt x="3853755" y="266551"/>
                  <a:pt x="3847653" y="264244"/>
                  <a:pt x="3841700" y="259631"/>
                </a:cubicBezTo>
                <a:cubicBezTo>
                  <a:pt x="3835747" y="255017"/>
                  <a:pt x="3832770" y="248543"/>
                  <a:pt x="3832770" y="240209"/>
                </a:cubicBezTo>
                <a:cubicBezTo>
                  <a:pt x="3832770" y="237530"/>
                  <a:pt x="3833291" y="234553"/>
                  <a:pt x="3834333" y="231279"/>
                </a:cubicBezTo>
                <a:cubicBezTo>
                  <a:pt x="3835375" y="228005"/>
                  <a:pt x="3837012" y="224879"/>
                  <a:pt x="3839245" y="221903"/>
                </a:cubicBezTo>
                <a:cubicBezTo>
                  <a:pt x="3841477" y="218926"/>
                  <a:pt x="3844305" y="216471"/>
                  <a:pt x="3847728" y="214536"/>
                </a:cubicBezTo>
                <a:cubicBezTo>
                  <a:pt x="3851151" y="212601"/>
                  <a:pt x="3855095" y="211634"/>
                  <a:pt x="3859560" y="211634"/>
                </a:cubicBezTo>
                <a:cubicBezTo>
                  <a:pt x="3861941" y="211634"/>
                  <a:pt x="3864620" y="212155"/>
                  <a:pt x="3867596" y="213196"/>
                </a:cubicBezTo>
                <a:cubicBezTo>
                  <a:pt x="3870573" y="214238"/>
                  <a:pt x="3873252" y="215206"/>
                  <a:pt x="3875633" y="216098"/>
                </a:cubicBezTo>
                <a:cubicBezTo>
                  <a:pt x="3877717" y="211931"/>
                  <a:pt x="3878758" y="207466"/>
                  <a:pt x="3878758" y="202704"/>
                </a:cubicBezTo>
                <a:cubicBezTo>
                  <a:pt x="3878758" y="197048"/>
                  <a:pt x="3876824" y="191691"/>
                  <a:pt x="3872954" y="186631"/>
                </a:cubicBezTo>
                <a:cubicBezTo>
                  <a:pt x="3869085" y="181570"/>
                  <a:pt x="3864024" y="177180"/>
                  <a:pt x="3857774" y="173459"/>
                </a:cubicBezTo>
                <a:cubicBezTo>
                  <a:pt x="3851523" y="169739"/>
                  <a:pt x="3844528" y="166836"/>
                  <a:pt x="3836789" y="164753"/>
                </a:cubicBezTo>
                <a:cubicBezTo>
                  <a:pt x="3829050" y="162669"/>
                  <a:pt x="3821460" y="161627"/>
                  <a:pt x="3814018" y="161627"/>
                </a:cubicBezTo>
                <a:lnTo>
                  <a:pt x="3813125" y="161627"/>
                </a:lnTo>
                <a:lnTo>
                  <a:pt x="3813125" y="351830"/>
                </a:lnTo>
                <a:lnTo>
                  <a:pt x="3798838" y="341561"/>
                </a:lnTo>
                <a:cubicBezTo>
                  <a:pt x="3788420" y="308223"/>
                  <a:pt x="3773388" y="283146"/>
                  <a:pt x="3753743" y="266328"/>
                </a:cubicBezTo>
                <a:cubicBezTo>
                  <a:pt x="3734097" y="249510"/>
                  <a:pt x="3711773" y="239465"/>
                  <a:pt x="3686770" y="236190"/>
                </a:cubicBezTo>
                <a:lnTo>
                  <a:pt x="3663106" y="205383"/>
                </a:lnTo>
                <a:lnTo>
                  <a:pt x="3789462" y="132606"/>
                </a:lnTo>
                <a:lnTo>
                  <a:pt x="3789462" y="120104"/>
                </a:lnTo>
                <a:lnTo>
                  <a:pt x="3653730" y="120104"/>
                </a:lnTo>
                <a:lnTo>
                  <a:pt x="3638996" y="98673"/>
                </a:lnTo>
                <a:lnTo>
                  <a:pt x="3900934" y="98673"/>
                </a:lnTo>
                <a:lnTo>
                  <a:pt x="3916263" y="98673"/>
                </a:lnTo>
                <a:lnTo>
                  <a:pt x="3941117" y="98673"/>
                </a:lnTo>
                <a:cubicBezTo>
                  <a:pt x="3946773" y="102840"/>
                  <a:pt x="3951014" y="106115"/>
                  <a:pt x="3953842" y="108496"/>
                </a:cubicBezTo>
                <a:cubicBezTo>
                  <a:pt x="3956670" y="110877"/>
                  <a:pt x="3958828" y="113705"/>
                  <a:pt x="3960316" y="116979"/>
                </a:cubicBezTo>
                <a:lnTo>
                  <a:pt x="3960316" y="54918"/>
                </a:lnTo>
                <a:cubicBezTo>
                  <a:pt x="3966269" y="58490"/>
                  <a:pt x="3970809" y="63996"/>
                  <a:pt x="3973934" y="71438"/>
                </a:cubicBezTo>
                <a:cubicBezTo>
                  <a:pt x="3977059" y="78879"/>
                  <a:pt x="3979366" y="85576"/>
                  <a:pt x="3980854" y="91529"/>
                </a:cubicBezTo>
                <a:lnTo>
                  <a:pt x="3983087" y="98673"/>
                </a:lnTo>
                <a:lnTo>
                  <a:pt x="4010471" y="98673"/>
                </a:lnTo>
                <a:lnTo>
                  <a:pt x="4016573" y="98673"/>
                </a:lnTo>
                <a:lnTo>
                  <a:pt x="4220021" y="98673"/>
                </a:lnTo>
                <a:lnTo>
                  <a:pt x="4226570" y="98673"/>
                </a:lnTo>
                <a:lnTo>
                  <a:pt x="4269581" y="98673"/>
                </a:lnTo>
                <a:lnTo>
                  <a:pt x="4242792" y="64740"/>
                </a:lnTo>
                <a:cubicBezTo>
                  <a:pt x="4251424" y="52834"/>
                  <a:pt x="4260056" y="42788"/>
                  <a:pt x="4268688" y="34603"/>
                </a:cubicBezTo>
                <a:cubicBezTo>
                  <a:pt x="4277320" y="26417"/>
                  <a:pt x="4286324" y="19720"/>
                  <a:pt x="4295701" y="14511"/>
                </a:cubicBezTo>
                <a:cubicBezTo>
                  <a:pt x="4305077" y="9302"/>
                  <a:pt x="4314974" y="5581"/>
                  <a:pt x="4325392" y="3349"/>
                </a:cubicBezTo>
                <a:cubicBezTo>
                  <a:pt x="4335810" y="1116"/>
                  <a:pt x="4346972" y="0"/>
                  <a:pt x="4358878" y="0"/>
                </a:cubicBezTo>
                <a:close/>
                <a:moveTo>
                  <a:pt x="2720578" y="0"/>
                </a:moveTo>
                <a:cubicBezTo>
                  <a:pt x="2732484" y="0"/>
                  <a:pt x="2743572" y="1265"/>
                  <a:pt x="2753841" y="3795"/>
                </a:cubicBezTo>
                <a:cubicBezTo>
                  <a:pt x="2764110" y="6325"/>
                  <a:pt x="2774156" y="10046"/>
                  <a:pt x="2783979" y="14957"/>
                </a:cubicBezTo>
                <a:cubicBezTo>
                  <a:pt x="2793801" y="19869"/>
                  <a:pt x="2803698" y="25747"/>
                  <a:pt x="2813670" y="32593"/>
                </a:cubicBezTo>
                <a:cubicBezTo>
                  <a:pt x="2823641" y="39440"/>
                  <a:pt x="2834580" y="47327"/>
                  <a:pt x="2846487" y="56257"/>
                </a:cubicBezTo>
                <a:lnTo>
                  <a:pt x="2846487" y="74563"/>
                </a:lnTo>
                <a:cubicBezTo>
                  <a:pt x="2836962" y="68312"/>
                  <a:pt x="2827660" y="62433"/>
                  <a:pt x="2818581" y="56927"/>
                </a:cubicBezTo>
                <a:cubicBezTo>
                  <a:pt x="2809503" y="51420"/>
                  <a:pt x="2800275" y="46509"/>
                  <a:pt x="2790899" y="42193"/>
                </a:cubicBezTo>
                <a:cubicBezTo>
                  <a:pt x="2781523" y="37877"/>
                  <a:pt x="2771998" y="34528"/>
                  <a:pt x="2762324" y="32147"/>
                </a:cubicBezTo>
                <a:cubicBezTo>
                  <a:pt x="2752650" y="29766"/>
                  <a:pt x="2742604" y="28575"/>
                  <a:pt x="2732187" y="28575"/>
                </a:cubicBezTo>
                <a:cubicBezTo>
                  <a:pt x="2713434" y="28575"/>
                  <a:pt x="2696245" y="32593"/>
                  <a:pt x="2680618" y="40630"/>
                </a:cubicBezTo>
                <a:cubicBezTo>
                  <a:pt x="2664991" y="48667"/>
                  <a:pt x="2650480" y="61168"/>
                  <a:pt x="2637085" y="78135"/>
                </a:cubicBezTo>
                <a:lnTo>
                  <a:pt x="2650926" y="98673"/>
                </a:lnTo>
                <a:lnTo>
                  <a:pt x="2686496" y="98673"/>
                </a:lnTo>
                <a:lnTo>
                  <a:pt x="2693789" y="98673"/>
                </a:lnTo>
                <a:lnTo>
                  <a:pt x="2728912" y="98673"/>
                </a:lnTo>
                <a:cubicBezTo>
                  <a:pt x="2733675" y="98673"/>
                  <a:pt x="2738363" y="99789"/>
                  <a:pt x="2742977" y="102022"/>
                </a:cubicBezTo>
                <a:cubicBezTo>
                  <a:pt x="2747590" y="104254"/>
                  <a:pt x="2751906" y="107156"/>
                  <a:pt x="2755925" y="110728"/>
                </a:cubicBezTo>
                <a:cubicBezTo>
                  <a:pt x="2759943" y="114300"/>
                  <a:pt x="2763515" y="118318"/>
                  <a:pt x="2766640" y="122783"/>
                </a:cubicBezTo>
                <a:cubicBezTo>
                  <a:pt x="2769766" y="127248"/>
                  <a:pt x="2772221" y="131713"/>
                  <a:pt x="2774007" y="136178"/>
                </a:cubicBezTo>
                <a:cubicBezTo>
                  <a:pt x="2784128" y="122188"/>
                  <a:pt x="2793206" y="112440"/>
                  <a:pt x="2801243" y="106933"/>
                </a:cubicBezTo>
                <a:cubicBezTo>
                  <a:pt x="2809279" y="101426"/>
                  <a:pt x="2815828" y="98673"/>
                  <a:pt x="2820888" y="98673"/>
                </a:cubicBezTo>
                <a:cubicBezTo>
                  <a:pt x="2827139" y="98673"/>
                  <a:pt x="2833092" y="100087"/>
                  <a:pt x="2838747" y="102915"/>
                </a:cubicBezTo>
                <a:cubicBezTo>
                  <a:pt x="2844403" y="105742"/>
                  <a:pt x="2849686" y="109389"/>
                  <a:pt x="2854598" y="113854"/>
                </a:cubicBezTo>
                <a:cubicBezTo>
                  <a:pt x="2859509" y="118318"/>
                  <a:pt x="2864048" y="123230"/>
                  <a:pt x="2868215" y="128588"/>
                </a:cubicBezTo>
                <a:cubicBezTo>
                  <a:pt x="2872383" y="133945"/>
                  <a:pt x="2876252" y="139154"/>
                  <a:pt x="2879824" y="144215"/>
                </a:cubicBezTo>
                <a:lnTo>
                  <a:pt x="2879824" y="54918"/>
                </a:lnTo>
                <a:cubicBezTo>
                  <a:pt x="2883098" y="57299"/>
                  <a:pt x="2886000" y="60424"/>
                  <a:pt x="2888530" y="64294"/>
                </a:cubicBezTo>
                <a:cubicBezTo>
                  <a:pt x="2891061" y="68163"/>
                  <a:pt x="2893219" y="72107"/>
                  <a:pt x="2895004" y="76126"/>
                </a:cubicBezTo>
                <a:cubicBezTo>
                  <a:pt x="2896790" y="80144"/>
                  <a:pt x="2898279" y="84088"/>
                  <a:pt x="2899469" y="87957"/>
                </a:cubicBezTo>
                <a:cubicBezTo>
                  <a:pt x="2900660" y="91827"/>
                  <a:pt x="2901553" y="94804"/>
                  <a:pt x="2902148" y="96887"/>
                </a:cubicBezTo>
                <a:cubicBezTo>
                  <a:pt x="2902446" y="98078"/>
                  <a:pt x="2902595" y="98673"/>
                  <a:pt x="2902595" y="98673"/>
                </a:cubicBezTo>
                <a:lnTo>
                  <a:pt x="2915096" y="98673"/>
                </a:lnTo>
                <a:lnTo>
                  <a:pt x="2924026" y="98673"/>
                </a:lnTo>
                <a:lnTo>
                  <a:pt x="3152626" y="98673"/>
                </a:lnTo>
                <a:lnTo>
                  <a:pt x="3169592" y="120104"/>
                </a:lnTo>
                <a:lnTo>
                  <a:pt x="3132088" y="120104"/>
                </a:lnTo>
                <a:lnTo>
                  <a:pt x="3132088" y="357188"/>
                </a:lnTo>
                <a:lnTo>
                  <a:pt x="3108424" y="335310"/>
                </a:lnTo>
                <a:lnTo>
                  <a:pt x="3108424" y="330398"/>
                </a:lnTo>
                <a:cubicBezTo>
                  <a:pt x="3108424" y="323552"/>
                  <a:pt x="3106936" y="317599"/>
                  <a:pt x="3103959" y="312539"/>
                </a:cubicBezTo>
                <a:cubicBezTo>
                  <a:pt x="3100983" y="307479"/>
                  <a:pt x="3097411" y="302270"/>
                  <a:pt x="3093244" y="296912"/>
                </a:cubicBezTo>
                <a:lnTo>
                  <a:pt x="3093244" y="297359"/>
                </a:lnTo>
                <a:lnTo>
                  <a:pt x="3091458" y="295126"/>
                </a:lnTo>
                <a:cubicBezTo>
                  <a:pt x="3077765" y="304354"/>
                  <a:pt x="3064073" y="313655"/>
                  <a:pt x="3050381" y="323032"/>
                </a:cubicBezTo>
                <a:cubicBezTo>
                  <a:pt x="3036689" y="332408"/>
                  <a:pt x="3022997" y="341561"/>
                  <a:pt x="3009304" y="350490"/>
                </a:cubicBezTo>
                <a:lnTo>
                  <a:pt x="2981176" y="338882"/>
                </a:lnTo>
                <a:lnTo>
                  <a:pt x="3010197" y="317450"/>
                </a:lnTo>
                <a:cubicBezTo>
                  <a:pt x="3009602" y="313283"/>
                  <a:pt x="3008263" y="310009"/>
                  <a:pt x="3006179" y="307628"/>
                </a:cubicBezTo>
                <a:cubicBezTo>
                  <a:pt x="3004095" y="305247"/>
                  <a:pt x="3000821" y="304056"/>
                  <a:pt x="2996356" y="304056"/>
                </a:cubicBezTo>
                <a:cubicBezTo>
                  <a:pt x="2993082" y="304056"/>
                  <a:pt x="2990254" y="304502"/>
                  <a:pt x="2987873" y="305395"/>
                </a:cubicBezTo>
                <a:cubicBezTo>
                  <a:pt x="2985492" y="306288"/>
                  <a:pt x="2983111" y="307181"/>
                  <a:pt x="2980729" y="308074"/>
                </a:cubicBezTo>
                <a:cubicBezTo>
                  <a:pt x="2978348" y="309265"/>
                  <a:pt x="2975967" y="310307"/>
                  <a:pt x="2973586" y="311200"/>
                </a:cubicBezTo>
                <a:cubicBezTo>
                  <a:pt x="2971204" y="312093"/>
                  <a:pt x="2968079" y="312539"/>
                  <a:pt x="2964210" y="312539"/>
                </a:cubicBezTo>
                <a:cubicBezTo>
                  <a:pt x="2960042" y="312539"/>
                  <a:pt x="2955801" y="310753"/>
                  <a:pt x="2951485" y="307181"/>
                </a:cubicBezTo>
                <a:cubicBezTo>
                  <a:pt x="2947169" y="303609"/>
                  <a:pt x="2945011" y="299889"/>
                  <a:pt x="2945011" y="296019"/>
                </a:cubicBezTo>
                <a:cubicBezTo>
                  <a:pt x="2945011" y="290959"/>
                  <a:pt x="2946871" y="285229"/>
                  <a:pt x="2950592" y="278830"/>
                </a:cubicBezTo>
                <a:cubicBezTo>
                  <a:pt x="2954312" y="272430"/>
                  <a:pt x="2959596" y="266402"/>
                  <a:pt x="2966442" y="260747"/>
                </a:cubicBezTo>
                <a:cubicBezTo>
                  <a:pt x="2973288" y="255091"/>
                  <a:pt x="2981548" y="250329"/>
                  <a:pt x="2991222" y="246459"/>
                </a:cubicBezTo>
                <a:cubicBezTo>
                  <a:pt x="3000896" y="242590"/>
                  <a:pt x="3011835" y="240655"/>
                  <a:pt x="3024038" y="240655"/>
                </a:cubicBezTo>
                <a:cubicBezTo>
                  <a:pt x="3041898" y="240655"/>
                  <a:pt x="3057302" y="244599"/>
                  <a:pt x="3070250" y="252487"/>
                </a:cubicBezTo>
                <a:cubicBezTo>
                  <a:pt x="3083198" y="260375"/>
                  <a:pt x="3095922" y="272653"/>
                  <a:pt x="3108424" y="289322"/>
                </a:cubicBezTo>
                <a:lnTo>
                  <a:pt x="3108424" y="188416"/>
                </a:lnTo>
                <a:cubicBezTo>
                  <a:pt x="3105150" y="183654"/>
                  <a:pt x="3102322" y="179933"/>
                  <a:pt x="3099941" y="177254"/>
                </a:cubicBezTo>
                <a:cubicBezTo>
                  <a:pt x="3097560" y="174575"/>
                  <a:pt x="3095402" y="172492"/>
                  <a:pt x="3093467" y="171004"/>
                </a:cubicBezTo>
                <a:cubicBezTo>
                  <a:pt x="3091532" y="169515"/>
                  <a:pt x="3089746" y="168548"/>
                  <a:pt x="3088109" y="168101"/>
                </a:cubicBezTo>
                <a:cubicBezTo>
                  <a:pt x="3086472" y="167655"/>
                  <a:pt x="3084760" y="167283"/>
                  <a:pt x="3082974" y="166985"/>
                </a:cubicBezTo>
                <a:lnTo>
                  <a:pt x="3082081" y="166985"/>
                </a:lnTo>
                <a:cubicBezTo>
                  <a:pt x="3081784" y="166985"/>
                  <a:pt x="3081486" y="166836"/>
                  <a:pt x="3081188" y="166539"/>
                </a:cubicBezTo>
                <a:cubicBezTo>
                  <a:pt x="3076426" y="166539"/>
                  <a:pt x="3072184" y="168697"/>
                  <a:pt x="3068464" y="173013"/>
                </a:cubicBezTo>
                <a:cubicBezTo>
                  <a:pt x="3064743" y="177329"/>
                  <a:pt x="3062883" y="183803"/>
                  <a:pt x="3062883" y="192435"/>
                </a:cubicBezTo>
                <a:cubicBezTo>
                  <a:pt x="3062883" y="193923"/>
                  <a:pt x="3063106" y="196081"/>
                  <a:pt x="3063552" y="198909"/>
                </a:cubicBezTo>
                <a:cubicBezTo>
                  <a:pt x="3063999" y="201737"/>
                  <a:pt x="3064520" y="205383"/>
                  <a:pt x="3065115" y="209848"/>
                </a:cubicBezTo>
                <a:lnTo>
                  <a:pt x="3043684" y="199132"/>
                </a:lnTo>
                <a:cubicBezTo>
                  <a:pt x="3038624" y="188416"/>
                  <a:pt x="3032150" y="179710"/>
                  <a:pt x="3024262" y="173013"/>
                </a:cubicBezTo>
                <a:cubicBezTo>
                  <a:pt x="3016374" y="166315"/>
                  <a:pt x="3007667" y="162967"/>
                  <a:pt x="2998142" y="162967"/>
                </a:cubicBezTo>
                <a:cubicBezTo>
                  <a:pt x="2993975" y="163265"/>
                  <a:pt x="2989659" y="164157"/>
                  <a:pt x="2985194" y="165646"/>
                </a:cubicBezTo>
                <a:cubicBezTo>
                  <a:pt x="2980729" y="167134"/>
                  <a:pt x="2976711" y="169143"/>
                  <a:pt x="2973139" y="171673"/>
                </a:cubicBezTo>
                <a:cubicBezTo>
                  <a:pt x="2969567" y="174203"/>
                  <a:pt x="2966591" y="177031"/>
                  <a:pt x="2964210" y="180157"/>
                </a:cubicBezTo>
                <a:cubicBezTo>
                  <a:pt x="2961828" y="183282"/>
                  <a:pt x="2960638" y="186779"/>
                  <a:pt x="2960638" y="190649"/>
                </a:cubicBezTo>
                <a:cubicBezTo>
                  <a:pt x="2960638" y="194816"/>
                  <a:pt x="2962275" y="198462"/>
                  <a:pt x="2965549" y="201588"/>
                </a:cubicBezTo>
                <a:cubicBezTo>
                  <a:pt x="2968823" y="204713"/>
                  <a:pt x="2972693" y="206573"/>
                  <a:pt x="2977158" y="207169"/>
                </a:cubicBezTo>
                <a:lnTo>
                  <a:pt x="2977158" y="205829"/>
                </a:lnTo>
                <a:cubicBezTo>
                  <a:pt x="2977158" y="201960"/>
                  <a:pt x="2977902" y="198760"/>
                  <a:pt x="2979390" y="196230"/>
                </a:cubicBezTo>
                <a:cubicBezTo>
                  <a:pt x="2980878" y="193700"/>
                  <a:pt x="2982813" y="191616"/>
                  <a:pt x="2985194" y="189979"/>
                </a:cubicBezTo>
                <a:cubicBezTo>
                  <a:pt x="2987576" y="188342"/>
                  <a:pt x="2990031" y="187226"/>
                  <a:pt x="2992561" y="186631"/>
                </a:cubicBezTo>
                <a:cubicBezTo>
                  <a:pt x="2995091" y="186035"/>
                  <a:pt x="2997547" y="185738"/>
                  <a:pt x="2999928" y="185738"/>
                </a:cubicBezTo>
                <a:cubicBezTo>
                  <a:pt x="3007370" y="185738"/>
                  <a:pt x="3013248" y="188193"/>
                  <a:pt x="3017564" y="193105"/>
                </a:cubicBezTo>
                <a:cubicBezTo>
                  <a:pt x="3021880" y="198016"/>
                  <a:pt x="3024038" y="203150"/>
                  <a:pt x="3024038" y="208508"/>
                </a:cubicBezTo>
                <a:cubicBezTo>
                  <a:pt x="3024038" y="215950"/>
                  <a:pt x="3021062" y="221903"/>
                  <a:pt x="3015109" y="226368"/>
                </a:cubicBezTo>
                <a:cubicBezTo>
                  <a:pt x="3009156" y="230832"/>
                  <a:pt x="3001565" y="233065"/>
                  <a:pt x="2992338" y="233065"/>
                </a:cubicBezTo>
                <a:cubicBezTo>
                  <a:pt x="2978348" y="233065"/>
                  <a:pt x="2966516" y="228823"/>
                  <a:pt x="2956843" y="220340"/>
                </a:cubicBezTo>
                <a:cubicBezTo>
                  <a:pt x="2947169" y="211857"/>
                  <a:pt x="2942332" y="199281"/>
                  <a:pt x="2942332" y="182612"/>
                </a:cubicBezTo>
                <a:cubicBezTo>
                  <a:pt x="2942332" y="169813"/>
                  <a:pt x="2946722" y="159246"/>
                  <a:pt x="2955503" y="150912"/>
                </a:cubicBezTo>
                <a:cubicBezTo>
                  <a:pt x="2964284" y="142577"/>
                  <a:pt x="2976562" y="138410"/>
                  <a:pt x="2992338" y="138410"/>
                </a:cubicBezTo>
                <a:cubicBezTo>
                  <a:pt x="2993529" y="138410"/>
                  <a:pt x="2995836" y="138633"/>
                  <a:pt x="2999259" y="139080"/>
                </a:cubicBezTo>
                <a:cubicBezTo>
                  <a:pt x="3002682" y="139526"/>
                  <a:pt x="3006774" y="140643"/>
                  <a:pt x="3011537" y="142429"/>
                </a:cubicBezTo>
                <a:cubicBezTo>
                  <a:pt x="3016299" y="144215"/>
                  <a:pt x="3021583" y="146968"/>
                  <a:pt x="3027387" y="150689"/>
                </a:cubicBezTo>
                <a:cubicBezTo>
                  <a:pt x="3033191" y="154409"/>
                  <a:pt x="3039070" y="159693"/>
                  <a:pt x="3045023" y="166539"/>
                </a:cubicBezTo>
                <a:cubicBezTo>
                  <a:pt x="3045321" y="159097"/>
                  <a:pt x="3047702" y="152995"/>
                  <a:pt x="3052167" y="148233"/>
                </a:cubicBezTo>
                <a:cubicBezTo>
                  <a:pt x="3056632" y="143470"/>
                  <a:pt x="3063478" y="141089"/>
                  <a:pt x="3072705" y="141089"/>
                </a:cubicBezTo>
                <a:cubicBezTo>
                  <a:pt x="3075384" y="141089"/>
                  <a:pt x="3080221" y="142429"/>
                  <a:pt x="3087216" y="145107"/>
                </a:cubicBezTo>
                <a:cubicBezTo>
                  <a:pt x="3094211" y="147786"/>
                  <a:pt x="3101280" y="153293"/>
                  <a:pt x="3108424" y="161627"/>
                </a:cubicBezTo>
                <a:lnTo>
                  <a:pt x="3108424" y="120104"/>
                </a:lnTo>
                <a:lnTo>
                  <a:pt x="2940992" y="120104"/>
                </a:lnTo>
                <a:lnTo>
                  <a:pt x="2929830" y="120104"/>
                </a:lnTo>
                <a:lnTo>
                  <a:pt x="2903488" y="120104"/>
                </a:lnTo>
                <a:lnTo>
                  <a:pt x="2903488" y="352276"/>
                </a:lnTo>
                <a:lnTo>
                  <a:pt x="2879824" y="330398"/>
                </a:lnTo>
                <a:lnTo>
                  <a:pt x="2879824" y="184845"/>
                </a:lnTo>
                <a:cubicBezTo>
                  <a:pt x="2879824" y="182463"/>
                  <a:pt x="2878336" y="178371"/>
                  <a:pt x="2875359" y="172566"/>
                </a:cubicBezTo>
                <a:cubicBezTo>
                  <a:pt x="2872383" y="166762"/>
                  <a:pt x="2868587" y="160883"/>
                  <a:pt x="2863974" y="154930"/>
                </a:cubicBezTo>
                <a:cubicBezTo>
                  <a:pt x="2859360" y="148977"/>
                  <a:pt x="2854226" y="143470"/>
                  <a:pt x="2848570" y="138410"/>
                </a:cubicBezTo>
                <a:cubicBezTo>
                  <a:pt x="2842915" y="133350"/>
                  <a:pt x="2837259" y="130373"/>
                  <a:pt x="2831604" y="129481"/>
                </a:cubicBezTo>
                <a:cubicBezTo>
                  <a:pt x="2826246" y="130076"/>
                  <a:pt x="2821781" y="132011"/>
                  <a:pt x="2818209" y="135285"/>
                </a:cubicBezTo>
                <a:cubicBezTo>
                  <a:pt x="2814637" y="138559"/>
                  <a:pt x="2811363" y="142429"/>
                  <a:pt x="2808387" y="146893"/>
                </a:cubicBezTo>
                <a:lnTo>
                  <a:pt x="2808387" y="146447"/>
                </a:lnTo>
                <a:cubicBezTo>
                  <a:pt x="2807791" y="147340"/>
                  <a:pt x="2807494" y="147935"/>
                  <a:pt x="2807494" y="148233"/>
                </a:cubicBezTo>
                <a:cubicBezTo>
                  <a:pt x="2807494" y="148531"/>
                  <a:pt x="2807196" y="149126"/>
                  <a:pt x="2806601" y="150019"/>
                </a:cubicBezTo>
                <a:cubicBezTo>
                  <a:pt x="2834878" y="169664"/>
                  <a:pt x="2849017" y="188119"/>
                  <a:pt x="2849017" y="205383"/>
                </a:cubicBezTo>
                <a:cubicBezTo>
                  <a:pt x="2849017" y="212229"/>
                  <a:pt x="2846487" y="218033"/>
                  <a:pt x="2841426" y="222796"/>
                </a:cubicBezTo>
                <a:cubicBezTo>
                  <a:pt x="2836366" y="227558"/>
                  <a:pt x="2830413" y="229940"/>
                  <a:pt x="2823567" y="229940"/>
                </a:cubicBezTo>
                <a:cubicBezTo>
                  <a:pt x="2815530" y="229940"/>
                  <a:pt x="2808089" y="227409"/>
                  <a:pt x="2801243" y="222349"/>
                </a:cubicBezTo>
                <a:cubicBezTo>
                  <a:pt x="2794397" y="217289"/>
                  <a:pt x="2789485" y="211485"/>
                  <a:pt x="2786509" y="204936"/>
                </a:cubicBezTo>
                <a:cubicBezTo>
                  <a:pt x="2781746" y="211485"/>
                  <a:pt x="2775942" y="217512"/>
                  <a:pt x="2769096" y="223019"/>
                </a:cubicBezTo>
                <a:cubicBezTo>
                  <a:pt x="2762250" y="228526"/>
                  <a:pt x="2755255" y="231279"/>
                  <a:pt x="2748111" y="231279"/>
                </a:cubicBezTo>
                <a:cubicBezTo>
                  <a:pt x="2738586" y="231279"/>
                  <a:pt x="2731294" y="229195"/>
                  <a:pt x="2726233" y="225028"/>
                </a:cubicBezTo>
                <a:cubicBezTo>
                  <a:pt x="2721173" y="220861"/>
                  <a:pt x="2718643" y="214015"/>
                  <a:pt x="2718643" y="204490"/>
                </a:cubicBezTo>
                <a:cubicBezTo>
                  <a:pt x="2718643" y="199132"/>
                  <a:pt x="2720131" y="193700"/>
                  <a:pt x="2723108" y="188193"/>
                </a:cubicBezTo>
                <a:cubicBezTo>
                  <a:pt x="2726085" y="182687"/>
                  <a:pt x="2729656" y="177478"/>
                  <a:pt x="2733824" y="172566"/>
                </a:cubicBezTo>
                <a:cubicBezTo>
                  <a:pt x="2737991" y="167655"/>
                  <a:pt x="2742530" y="163339"/>
                  <a:pt x="2747441" y="159618"/>
                </a:cubicBezTo>
                <a:cubicBezTo>
                  <a:pt x="2752353" y="155898"/>
                  <a:pt x="2756892" y="153144"/>
                  <a:pt x="2761059" y="151358"/>
                </a:cubicBezTo>
                <a:cubicBezTo>
                  <a:pt x="2758678" y="142726"/>
                  <a:pt x="2754362" y="135359"/>
                  <a:pt x="2748111" y="129257"/>
                </a:cubicBezTo>
                <a:cubicBezTo>
                  <a:pt x="2741860" y="123155"/>
                  <a:pt x="2734121" y="120104"/>
                  <a:pt x="2724894" y="120104"/>
                </a:cubicBezTo>
                <a:lnTo>
                  <a:pt x="2710309" y="120104"/>
                </a:lnTo>
                <a:lnTo>
                  <a:pt x="2701230" y="120104"/>
                </a:lnTo>
                <a:lnTo>
                  <a:pt x="2655391" y="120104"/>
                </a:lnTo>
                <a:lnTo>
                  <a:pt x="2655391" y="352276"/>
                </a:lnTo>
                <a:lnTo>
                  <a:pt x="2632174" y="330845"/>
                </a:lnTo>
                <a:lnTo>
                  <a:pt x="2632174" y="120104"/>
                </a:lnTo>
                <a:lnTo>
                  <a:pt x="2599283" y="120104"/>
                </a:lnTo>
                <a:lnTo>
                  <a:pt x="2596455" y="120104"/>
                </a:lnTo>
                <a:lnTo>
                  <a:pt x="2479625" y="120104"/>
                </a:lnTo>
                <a:lnTo>
                  <a:pt x="2479625" y="129927"/>
                </a:lnTo>
                <a:cubicBezTo>
                  <a:pt x="2493913" y="132308"/>
                  <a:pt x="2506414" y="136327"/>
                  <a:pt x="2517130" y="141982"/>
                </a:cubicBezTo>
                <a:cubicBezTo>
                  <a:pt x="2527845" y="147638"/>
                  <a:pt x="2536850" y="154260"/>
                  <a:pt x="2544142" y="161851"/>
                </a:cubicBezTo>
                <a:cubicBezTo>
                  <a:pt x="2551435" y="169441"/>
                  <a:pt x="2556867" y="177626"/>
                  <a:pt x="2560439" y="186407"/>
                </a:cubicBezTo>
                <a:cubicBezTo>
                  <a:pt x="2564011" y="195188"/>
                  <a:pt x="2565797" y="203895"/>
                  <a:pt x="2565797" y="212527"/>
                </a:cubicBezTo>
                <a:cubicBezTo>
                  <a:pt x="2565797" y="217587"/>
                  <a:pt x="2564978" y="223168"/>
                  <a:pt x="2563341" y="229270"/>
                </a:cubicBezTo>
                <a:cubicBezTo>
                  <a:pt x="2561704" y="235372"/>
                  <a:pt x="2559248" y="241250"/>
                  <a:pt x="2555974" y="246906"/>
                </a:cubicBezTo>
                <a:cubicBezTo>
                  <a:pt x="2552700" y="252561"/>
                  <a:pt x="2548607" y="257249"/>
                  <a:pt x="2543696" y="260970"/>
                </a:cubicBezTo>
                <a:cubicBezTo>
                  <a:pt x="2538784" y="264691"/>
                  <a:pt x="2533054" y="266551"/>
                  <a:pt x="2526506" y="266551"/>
                </a:cubicBezTo>
                <a:cubicBezTo>
                  <a:pt x="2520255" y="266551"/>
                  <a:pt x="2514153" y="264244"/>
                  <a:pt x="2508200" y="259631"/>
                </a:cubicBezTo>
                <a:cubicBezTo>
                  <a:pt x="2502247" y="255017"/>
                  <a:pt x="2499270" y="248543"/>
                  <a:pt x="2499270" y="240209"/>
                </a:cubicBezTo>
                <a:cubicBezTo>
                  <a:pt x="2499270" y="237530"/>
                  <a:pt x="2499791" y="234553"/>
                  <a:pt x="2500833" y="231279"/>
                </a:cubicBezTo>
                <a:cubicBezTo>
                  <a:pt x="2501875" y="228005"/>
                  <a:pt x="2503512" y="224879"/>
                  <a:pt x="2505745" y="221903"/>
                </a:cubicBezTo>
                <a:cubicBezTo>
                  <a:pt x="2507977" y="218926"/>
                  <a:pt x="2510805" y="216471"/>
                  <a:pt x="2514228" y="214536"/>
                </a:cubicBezTo>
                <a:cubicBezTo>
                  <a:pt x="2517651" y="212601"/>
                  <a:pt x="2521595" y="211634"/>
                  <a:pt x="2526060" y="211634"/>
                </a:cubicBezTo>
                <a:cubicBezTo>
                  <a:pt x="2528441" y="211634"/>
                  <a:pt x="2531120" y="212155"/>
                  <a:pt x="2534096" y="213196"/>
                </a:cubicBezTo>
                <a:cubicBezTo>
                  <a:pt x="2537073" y="214238"/>
                  <a:pt x="2539752" y="215206"/>
                  <a:pt x="2542133" y="216098"/>
                </a:cubicBezTo>
                <a:cubicBezTo>
                  <a:pt x="2544217" y="211931"/>
                  <a:pt x="2545258" y="207466"/>
                  <a:pt x="2545258" y="202704"/>
                </a:cubicBezTo>
                <a:cubicBezTo>
                  <a:pt x="2545258" y="197048"/>
                  <a:pt x="2543324" y="191691"/>
                  <a:pt x="2539454" y="186631"/>
                </a:cubicBezTo>
                <a:cubicBezTo>
                  <a:pt x="2535585" y="181570"/>
                  <a:pt x="2530524" y="177180"/>
                  <a:pt x="2524274" y="173459"/>
                </a:cubicBezTo>
                <a:cubicBezTo>
                  <a:pt x="2518023" y="169739"/>
                  <a:pt x="2511028" y="166836"/>
                  <a:pt x="2503289" y="164753"/>
                </a:cubicBezTo>
                <a:cubicBezTo>
                  <a:pt x="2495550" y="162669"/>
                  <a:pt x="2487960" y="161627"/>
                  <a:pt x="2480518" y="161627"/>
                </a:cubicBezTo>
                <a:lnTo>
                  <a:pt x="2479625" y="161627"/>
                </a:lnTo>
                <a:lnTo>
                  <a:pt x="2479625" y="351830"/>
                </a:lnTo>
                <a:lnTo>
                  <a:pt x="2465338" y="341561"/>
                </a:lnTo>
                <a:cubicBezTo>
                  <a:pt x="2454920" y="308223"/>
                  <a:pt x="2439888" y="283146"/>
                  <a:pt x="2420243" y="266328"/>
                </a:cubicBezTo>
                <a:cubicBezTo>
                  <a:pt x="2400597" y="249510"/>
                  <a:pt x="2378273" y="239465"/>
                  <a:pt x="2353270" y="236190"/>
                </a:cubicBezTo>
                <a:lnTo>
                  <a:pt x="2329606" y="205383"/>
                </a:lnTo>
                <a:lnTo>
                  <a:pt x="2455962" y="132606"/>
                </a:lnTo>
                <a:lnTo>
                  <a:pt x="2455962" y="120104"/>
                </a:lnTo>
                <a:lnTo>
                  <a:pt x="2328565" y="120104"/>
                </a:lnTo>
                <a:lnTo>
                  <a:pt x="2320230" y="120104"/>
                </a:lnTo>
                <a:lnTo>
                  <a:pt x="2278558" y="120104"/>
                </a:lnTo>
                <a:lnTo>
                  <a:pt x="2278558" y="352276"/>
                </a:lnTo>
                <a:lnTo>
                  <a:pt x="2255341" y="330845"/>
                </a:lnTo>
                <a:lnTo>
                  <a:pt x="2255341" y="154930"/>
                </a:lnTo>
                <a:cubicBezTo>
                  <a:pt x="2255341" y="152847"/>
                  <a:pt x="2254523" y="150019"/>
                  <a:pt x="2252886" y="146447"/>
                </a:cubicBezTo>
                <a:cubicBezTo>
                  <a:pt x="2251248" y="142875"/>
                  <a:pt x="2249239" y="139303"/>
                  <a:pt x="2246858" y="135731"/>
                </a:cubicBezTo>
                <a:cubicBezTo>
                  <a:pt x="2244477" y="132159"/>
                  <a:pt x="2242021" y="128885"/>
                  <a:pt x="2239491" y="125909"/>
                </a:cubicBezTo>
                <a:cubicBezTo>
                  <a:pt x="2236961" y="122932"/>
                  <a:pt x="2234654" y="120997"/>
                  <a:pt x="2232570" y="120104"/>
                </a:cubicBezTo>
                <a:lnTo>
                  <a:pt x="2212925" y="120104"/>
                </a:lnTo>
                <a:lnTo>
                  <a:pt x="2199977" y="120104"/>
                </a:lnTo>
                <a:lnTo>
                  <a:pt x="2199977" y="352276"/>
                </a:lnTo>
                <a:lnTo>
                  <a:pt x="2176313" y="330845"/>
                </a:lnTo>
                <a:lnTo>
                  <a:pt x="2176313" y="206276"/>
                </a:lnTo>
                <a:cubicBezTo>
                  <a:pt x="2176313" y="204192"/>
                  <a:pt x="2175569" y="201662"/>
                  <a:pt x="2174081" y="198686"/>
                </a:cubicBezTo>
                <a:cubicBezTo>
                  <a:pt x="2172593" y="195709"/>
                  <a:pt x="2170732" y="192732"/>
                  <a:pt x="2168500" y="189756"/>
                </a:cubicBezTo>
                <a:cubicBezTo>
                  <a:pt x="2166268" y="186779"/>
                  <a:pt x="2163737" y="184249"/>
                  <a:pt x="2160910" y="182166"/>
                </a:cubicBezTo>
                <a:cubicBezTo>
                  <a:pt x="2158082" y="180082"/>
                  <a:pt x="2155180" y="179040"/>
                  <a:pt x="2152203" y="179040"/>
                </a:cubicBezTo>
                <a:cubicBezTo>
                  <a:pt x="2148631" y="179040"/>
                  <a:pt x="2144985" y="180975"/>
                  <a:pt x="2141264" y="184845"/>
                </a:cubicBezTo>
                <a:cubicBezTo>
                  <a:pt x="2137544" y="188714"/>
                  <a:pt x="2135683" y="196900"/>
                  <a:pt x="2135683" y="209401"/>
                </a:cubicBezTo>
                <a:lnTo>
                  <a:pt x="2135683" y="216098"/>
                </a:lnTo>
                <a:cubicBezTo>
                  <a:pt x="2135683" y="217587"/>
                  <a:pt x="2135758" y="219745"/>
                  <a:pt x="2135907" y="222573"/>
                </a:cubicBezTo>
                <a:cubicBezTo>
                  <a:pt x="2136055" y="225400"/>
                  <a:pt x="2136130" y="227856"/>
                  <a:pt x="2136130" y="229940"/>
                </a:cubicBezTo>
                <a:lnTo>
                  <a:pt x="2121842" y="220117"/>
                </a:lnTo>
                <a:cubicBezTo>
                  <a:pt x="2117080" y="204043"/>
                  <a:pt x="2109787" y="192360"/>
                  <a:pt x="2099965" y="185068"/>
                </a:cubicBezTo>
                <a:cubicBezTo>
                  <a:pt x="2090142" y="177775"/>
                  <a:pt x="2080617" y="174129"/>
                  <a:pt x="2071390" y="174129"/>
                </a:cubicBezTo>
                <a:cubicBezTo>
                  <a:pt x="2057697" y="174129"/>
                  <a:pt x="2046535" y="177924"/>
                  <a:pt x="2037903" y="185514"/>
                </a:cubicBezTo>
                <a:cubicBezTo>
                  <a:pt x="2029271" y="193105"/>
                  <a:pt x="2024955" y="203299"/>
                  <a:pt x="2024955" y="216098"/>
                </a:cubicBezTo>
                <a:cubicBezTo>
                  <a:pt x="2024955" y="221456"/>
                  <a:pt x="2026444" y="227261"/>
                  <a:pt x="2029420" y="233511"/>
                </a:cubicBezTo>
                <a:cubicBezTo>
                  <a:pt x="2032397" y="239762"/>
                  <a:pt x="2038052" y="243781"/>
                  <a:pt x="2046387" y="245566"/>
                </a:cubicBezTo>
                <a:cubicBezTo>
                  <a:pt x="2046387" y="234851"/>
                  <a:pt x="2049140" y="227261"/>
                  <a:pt x="2054646" y="222796"/>
                </a:cubicBezTo>
                <a:cubicBezTo>
                  <a:pt x="2060153" y="218331"/>
                  <a:pt x="2066776" y="216098"/>
                  <a:pt x="2074515" y="216098"/>
                </a:cubicBezTo>
                <a:cubicBezTo>
                  <a:pt x="2083742" y="216098"/>
                  <a:pt x="2090588" y="219224"/>
                  <a:pt x="2095053" y="225475"/>
                </a:cubicBezTo>
                <a:cubicBezTo>
                  <a:pt x="2099518" y="231725"/>
                  <a:pt x="2101751" y="238423"/>
                  <a:pt x="2101751" y="245566"/>
                </a:cubicBezTo>
                <a:cubicBezTo>
                  <a:pt x="2101751" y="254198"/>
                  <a:pt x="2098402" y="261565"/>
                  <a:pt x="2091705" y="267667"/>
                </a:cubicBezTo>
                <a:cubicBezTo>
                  <a:pt x="2085007" y="273769"/>
                  <a:pt x="2076003" y="276820"/>
                  <a:pt x="2064692" y="276820"/>
                </a:cubicBezTo>
                <a:cubicBezTo>
                  <a:pt x="2056953" y="276820"/>
                  <a:pt x="2049586" y="275258"/>
                  <a:pt x="2042591" y="272132"/>
                </a:cubicBezTo>
                <a:cubicBezTo>
                  <a:pt x="2035596" y="269007"/>
                  <a:pt x="2029271" y="264468"/>
                  <a:pt x="2023616" y="258515"/>
                </a:cubicBezTo>
                <a:cubicBezTo>
                  <a:pt x="2017960" y="252561"/>
                  <a:pt x="2013495" y="245194"/>
                  <a:pt x="2010221" y="236414"/>
                </a:cubicBezTo>
                <a:cubicBezTo>
                  <a:pt x="2006947" y="227633"/>
                  <a:pt x="2005310" y="217587"/>
                  <a:pt x="2005310" y="206276"/>
                </a:cubicBezTo>
                <a:cubicBezTo>
                  <a:pt x="2005310" y="196751"/>
                  <a:pt x="2006947" y="188044"/>
                  <a:pt x="2010221" y="180157"/>
                </a:cubicBezTo>
                <a:cubicBezTo>
                  <a:pt x="2013495" y="172269"/>
                  <a:pt x="2017812" y="165497"/>
                  <a:pt x="2023169" y="159841"/>
                </a:cubicBezTo>
                <a:cubicBezTo>
                  <a:pt x="2028527" y="154186"/>
                  <a:pt x="2034778" y="149796"/>
                  <a:pt x="2041922" y="146670"/>
                </a:cubicBezTo>
                <a:cubicBezTo>
                  <a:pt x="2049065" y="143545"/>
                  <a:pt x="2056656" y="141982"/>
                  <a:pt x="2064692" y="141982"/>
                </a:cubicBezTo>
                <a:cubicBezTo>
                  <a:pt x="2073027" y="141982"/>
                  <a:pt x="2081287" y="143768"/>
                  <a:pt x="2089472" y="147340"/>
                </a:cubicBezTo>
                <a:cubicBezTo>
                  <a:pt x="2097658" y="150912"/>
                  <a:pt x="2106960" y="158353"/>
                  <a:pt x="2117378" y="169664"/>
                </a:cubicBezTo>
                <a:cubicBezTo>
                  <a:pt x="2118866" y="161032"/>
                  <a:pt x="2121842" y="154632"/>
                  <a:pt x="2126307" y="150465"/>
                </a:cubicBezTo>
                <a:cubicBezTo>
                  <a:pt x="2130772" y="146298"/>
                  <a:pt x="2135981" y="144215"/>
                  <a:pt x="2141934" y="144215"/>
                </a:cubicBezTo>
                <a:cubicBezTo>
                  <a:pt x="2149971" y="144215"/>
                  <a:pt x="2156594" y="147042"/>
                  <a:pt x="2161803" y="152698"/>
                </a:cubicBezTo>
                <a:cubicBezTo>
                  <a:pt x="2167012" y="158353"/>
                  <a:pt x="2171700" y="164157"/>
                  <a:pt x="2175867" y="170111"/>
                </a:cubicBezTo>
                <a:lnTo>
                  <a:pt x="2176313" y="171004"/>
                </a:lnTo>
                <a:lnTo>
                  <a:pt x="2176313" y="120104"/>
                </a:lnTo>
                <a:lnTo>
                  <a:pt x="2001728" y="120104"/>
                </a:lnTo>
                <a:lnTo>
                  <a:pt x="1981553" y="125574"/>
                </a:lnTo>
                <a:cubicBezTo>
                  <a:pt x="1974596" y="128327"/>
                  <a:pt x="1967954" y="131862"/>
                  <a:pt x="1961629" y="136178"/>
                </a:cubicBezTo>
                <a:cubicBezTo>
                  <a:pt x="1948979" y="144810"/>
                  <a:pt x="1936998" y="157163"/>
                  <a:pt x="1925687" y="173236"/>
                </a:cubicBezTo>
                <a:cubicBezTo>
                  <a:pt x="1922710" y="178296"/>
                  <a:pt x="1919883" y="183356"/>
                  <a:pt x="1917204" y="188416"/>
                </a:cubicBezTo>
                <a:cubicBezTo>
                  <a:pt x="1914525" y="193477"/>
                  <a:pt x="1912144" y="198983"/>
                  <a:pt x="1910060" y="204936"/>
                </a:cubicBezTo>
                <a:cubicBezTo>
                  <a:pt x="1907976" y="210890"/>
                  <a:pt x="1906265" y="217512"/>
                  <a:pt x="1904925" y="224805"/>
                </a:cubicBezTo>
                <a:cubicBezTo>
                  <a:pt x="1903586" y="232098"/>
                  <a:pt x="1902916" y="240209"/>
                  <a:pt x="1902916" y="249138"/>
                </a:cubicBezTo>
                <a:cubicBezTo>
                  <a:pt x="1902916" y="255687"/>
                  <a:pt x="1903884" y="262831"/>
                  <a:pt x="1905818" y="270570"/>
                </a:cubicBezTo>
                <a:cubicBezTo>
                  <a:pt x="1907753" y="278309"/>
                  <a:pt x="1910506" y="285973"/>
                  <a:pt x="1914078" y="293564"/>
                </a:cubicBezTo>
                <a:cubicBezTo>
                  <a:pt x="1917650" y="301154"/>
                  <a:pt x="1922041" y="308074"/>
                  <a:pt x="1927250" y="314325"/>
                </a:cubicBezTo>
                <a:cubicBezTo>
                  <a:pt x="1932459" y="320576"/>
                  <a:pt x="1938486" y="325487"/>
                  <a:pt x="1945332" y="329059"/>
                </a:cubicBezTo>
                <a:cubicBezTo>
                  <a:pt x="1944142" y="326678"/>
                  <a:pt x="1943398" y="324297"/>
                  <a:pt x="1943100" y="321915"/>
                </a:cubicBezTo>
                <a:cubicBezTo>
                  <a:pt x="1942802" y="319534"/>
                  <a:pt x="1942653" y="317153"/>
                  <a:pt x="1942653" y="314772"/>
                </a:cubicBezTo>
                <a:cubicBezTo>
                  <a:pt x="1942653" y="307925"/>
                  <a:pt x="1944365" y="302121"/>
                  <a:pt x="1947788" y="297359"/>
                </a:cubicBezTo>
                <a:cubicBezTo>
                  <a:pt x="1951211" y="292596"/>
                  <a:pt x="1956197" y="290066"/>
                  <a:pt x="1962745" y="289768"/>
                </a:cubicBezTo>
                <a:cubicBezTo>
                  <a:pt x="1967210" y="289768"/>
                  <a:pt x="1971303" y="290513"/>
                  <a:pt x="1975023" y="292001"/>
                </a:cubicBezTo>
                <a:cubicBezTo>
                  <a:pt x="1978744" y="293489"/>
                  <a:pt x="1981944" y="295573"/>
                  <a:pt x="1984623" y="298252"/>
                </a:cubicBezTo>
                <a:cubicBezTo>
                  <a:pt x="1987302" y="300931"/>
                  <a:pt x="1989460" y="304056"/>
                  <a:pt x="1991097" y="307628"/>
                </a:cubicBezTo>
                <a:cubicBezTo>
                  <a:pt x="1992734" y="311200"/>
                  <a:pt x="1993553" y="314772"/>
                  <a:pt x="1993553" y="318343"/>
                </a:cubicBezTo>
                <a:cubicBezTo>
                  <a:pt x="1993553" y="321618"/>
                  <a:pt x="1992883" y="324966"/>
                  <a:pt x="1991543" y="328389"/>
                </a:cubicBezTo>
                <a:cubicBezTo>
                  <a:pt x="1990204" y="331812"/>
                  <a:pt x="1988120" y="335012"/>
                  <a:pt x="1985293" y="337989"/>
                </a:cubicBezTo>
                <a:cubicBezTo>
                  <a:pt x="1982465" y="340965"/>
                  <a:pt x="1978744" y="343347"/>
                  <a:pt x="1974131" y="345132"/>
                </a:cubicBezTo>
                <a:cubicBezTo>
                  <a:pt x="1969517" y="346918"/>
                  <a:pt x="1963936" y="347811"/>
                  <a:pt x="1957387" y="347811"/>
                </a:cubicBezTo>
                <a:cubicBezTo>
                  <a:pt x="1948458" y="347811"/>
                  <a:pt x="1939454" y="345653"/>
                  <a:pt x="1930375" y="341337"/>
                </a:cubicBezTo>
                <a:cubicBezTo>
                  <a:pt x="1921297" y="337021"/>
                  <a:pt x="1913111" y="330473"/>
                  <a:pt x="1905818" y="321692"/>
                </a:cubicBezTo>
                <a:cubicBezTo>
                  <a:pt x="1898526" y="312911"/>
                  <a:pt x="1892424" y="301823"/>
                  <a:pt x="1887513" y="288429"/>
                </a:cubicBezTo>
                <a:cubicBezTo>
                  <a:pt x="1882601" y="275034"/>
                  <a:pt x="1879997" y="259110"/>
                  <a:pt x="1879699" y="240655"/>
                </a:cubicBezTo>
                <a:cubicBezTo>
                  <a:pt x="1879401" y="226070"/>
                  <a:pt x="1880815" y="212303"/>
                  <a:pt x="1883941" y="199355"/>
                </a:cubicBezTo>
                <a:cubicBezTo>
                  <a:pt x="1887066" y="186407"/>
                  <a:pt x="1891382" y="174575"/>
                  <a:pt x="1896889" y="163860"/>
                </a:cubicBezTo>
                <a:cubicBezTo>
                  <a:pt x="1902395" y="153144"/>
                  <a:pt x="1908869" y="143470"/>
                  <a:pt x="1916311" y="134838"/>
                </a:cubicBezTo>
                <a:cubicBezTo>
                  <a:pt x="1923752" y="126206"/>
                  <a:pt x="1931789" y="118616"/>
                  <a:pt x="1940421" y="112068"/>
                </a:cubicBezTo>
                <a:cubicBezTo>
                  <a:pt x="1943993" y="109984"/>
                  <a:pt x="1947267" y="108049"/>
                  <a:pt x="1950244" y="106263"/>
                </a:cubicBezTo>
                <a:cubicBezTo>
                  <a:pt x="1953220" y="104477"/>
                  <a:pt x="1956494" y="103064"/>
                  <a:pt x="1960066" y="102022"/>
                </a:cubicBezTo>
                <a:cubicBezTo>
                  <a:pt x="1963638" y="100980"/>
                  <a:pt x="1967731" y="100161"/>
                  <a:pt x="1972345" y="99566"/>
                </a:cubicBezTo>
                <a:lnTo>
                  <a:pt x="1981910" y="99056"/>
                </a:lnTo>
                <a:lnTo>
                  <a:pt x="1981646" y="98673"/>
                </a:lnTo>
                <a:lnTo>
                  <a:pt x="1989088" y="98673"/>
                </a:lnTo>
                <a:lnTo>
                  <a:pt x="2195959" y="98673"/>
                </a:lnTo>
                <a:lnTo>
                  <a:pt x="2221855" y="98673"/>
                </a:lnTo>
                <a:lnTo>
                  <a:pt x="2236142" y="98673"/>
                </a:lnTo>
                <a:cubicBezTo>
                  <a:pt x="2241798" y="102840"/>
                  <a:pt x="2246039" y="106115"/>
                  <a:pt x="2248867" y="108496"/>
                </a:cubicBezTo>
                <a:cubicBezTo>
                  <a:pt x="2251695" y="110877"/>
                  <a:pt x="2253853" y="113705"/>
                  <a:pt x="2255341" y="116979"/>
                </a:cubicBezTo>
                <a:lnTo>
                  <a:pt x="2255341" y="54918"/>
                </a:lnTo>
                <a:cubicBezTo>
                  <a:pt x="2261294" y="58490"/>
                  <a:pt x="2265834" y="63996"/>
                  <a:pt x="2268959" y="71438"/>
                </a:cubicBezTo>
                <a:cubicBezTo>
                  <a:pt x="2272084" y="78879"/>
                  <a:pt x="2274391" y="85576"/>
                  <a:pt x="2275879" y="91529"/>
                </a:cubicBezTo>
                <a:lnTo>
                  <a:pt x="2278112" y="98673"/>
                </a:lnTo>
                <a:lnTo>
                  <a:pt x="2305496" y="98673"/>
                </a:lnTo>
                <a:lnTo>
                  <a:pt x="2311598" y="98673"/>
                </a:lnTo>
                <a:lnTo>
                  <a:pt x="2581721" y="98673"/>
                </a:lnTo>
                <a:lnTo>
                  <a:pt x="2582763" y="98673"/>
                </a:lnTo>
                <a:lnTo>
                  <a:pt x="2631281" y="98673"/>
                </a:lnTo>
                <a:lnTo>
                  <a:pt x="2604492" y="64740"/>
                </a:lnTo>
                <a:cubicBezTo>
                  <a:pt x="2613124" y="52834"/>
                  <a:pt x="2621756" y="42788"/>
                  <a:pt x="2630388" y="34603"/>
                </a:cubicBezTo>
                <a:cubicBezTo>
                  <a:pt x="2639020" y="26417"/>
                  <a:pt x="2648024" y="19720"/>
                  <a:pt x="2657400" y="14511"/>
                </a:cubicBezTo>
                <a:cubicBezTo>
                  <a:pt x="2666777" y="9302"/>
                  <a:pt x="2676674" y="5581"/>
                  <a:pt x="2687092" y="3349"/>
                </a:cubicBezTo>
                <a:cubicBezTo>
                  <a:pt x="2697510" y="1116"/>
                  <a:pt x="2708672" y="0"/>
                  <a:pt x="2720578" y="0"/>
                </a:cubicBezTo>
                <a:close/>
              </a:path>
            </a:pathLst>
          </a:custGeom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3039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78" y="-1"/>
            <a:ext cx="12287612" cy="6858001"/>
          </a:xfrm>
          <a:prstGeom prst="frame">
            <a:avLst>
              <a:gd name="adj1" fmla="val 6739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0" y="458330"/>
            <a:ext cx="2965019" cy="2502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120" y="2929008"/>
            <a:ext cx="2965019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আলপনা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83" y="390281"/>
            <a:ext cx="3801928" cy="2570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88208" y="2929008"/>
            <a:ext cx="3352477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কুমোর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0" y="3612005"/>
            <a:ext cx="2965019" cy="20418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0330" y="5671136"/>
            <a:ext cx="2236598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নকসা অংকণ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83" y="3563554"/>
            <a:ext cx="3876432" cy="21387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35851" y="5720247"/>
            <a:ext cx="520743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সোনারগাঁ লোকশিল্প ও কারুশিল্প যাদুঘর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08845" y="3136611"/>
            <a:ext cx="6007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শিখলামঃ লোকশিল্প, লোকশিল্পী, উপকরণ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0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12" y="-8035"/>
            <a:ext cx="12287612" cy="6858001"/>
          </a:xfrm>
          <a:prstGeom prst="frame">
            <a:avLst>
              <a:gd name="adj1" fmla="val 6739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Flowchart: Preparation 1"/>
          <p:cNvSpPr/>
          <p:nvPr/>
        </p:nvSpPr>
        <p:spPr>
          <a:xfrm>
            <a:off x="4152582" y="538459"/>
            <a:ext cx="3735092" cy="1290341"/>
          </a:xfrm>
          <a:prstGeom prst="flowChartPreparation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2499" y="2836190"/>
            <a:ext cx="10151390" cy="584775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‘লোকশিল্প সাধারণ লোকের জন্য সাধারণ লোকের সৃষ্টি’-এ কথাটির ব্যাখ্যা লেখ।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65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491</Words>
  <Application>Microsoft Office PowerPoint</Application>
  <PresentationFormat>Widescreen</PresentationFormat>
  <Paragraphs>80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BISWAS</dc:creator>
  <cp:lastModifiedBy>JOY BISWAS</cp:lastModifiedBy>
  <cp:revision>75</cp:revision>
  <dcterms:created xsi:type="dcterms:W3CDTF">2020-10-18T09:41:55Z</dcterms:created>
  <dcterms:modified xsi:type="dcterms:W3CDTF">2020-10-20T01:26:01Z</dcterms:modified>
</cp:coreProperties>
</file>