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6" r:id="rId2"/>
    <p:sldId id="277" r:id="rId3"/>
    <p:sldId id="278" r:id="rId4"/>
    <p:sldId id="257" r:id="rId5"/>
    <p:sldId id="279" r:id="rId6"/>
    <p:sldId id="281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2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3300"/>
    <a:srgbClr val="00CC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CCD00-D0EE-45B0-A9FA-89278681604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E1A1-59A3-43CA-A2DE-8457443B5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11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61EB-4978-4A60-B665-8E297B176F9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s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7400" y="4495800"/>
            <a:ext cx="4073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আঁখি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মেলে তোমার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 চোখ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জুড়ালো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90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ওই আলোতে নয়ন রেখে মুদব নয়ন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H: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14600"/>
            <a:ext cx="3581400" cy="2099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77" name="Picture 1" descr="H:\Screenshot_2020-10-04-23-21-24-240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3048000" cy="4343400"/>
          </a:xfrm>
          <a:prstGeom prst="rect">
            <a:avLst/>
          </a:prstGeom>
          <a:noFill/>
        </p:spPr>
      </p:pic>
      <p:pic>
        <p:nvPicPr>
          <p:cNvPr id="7" name="Picture 6" descr="sunse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4196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4600"/>
            <a:ext cx="27432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বনেতে জানি নে ফুল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গন্ধে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করে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আকুল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গগনে ওঠে রে চাঁদ এমন হাসি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9153" name="Picture 1" descr="H:\Screenshot_2020-10-04-23-15-32-273_com.google.android.googlequicksearchbox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90801"/>
            <a:ext cx="2895600" cy="4267200"/>
          </a:xfrm>
          <a:prstGeom prst="rect">
            <a:avLst/>
          </a:prstGeom>
          <a:noFill/>
        </p:spPr>
      </p:pic>
      <p:pic>
        <p:nvPicPr>
          <p:cNvPr id="49154" name="Picture 2" descr="H:\Screenshot_2020-10-04-23-17-57-304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2971800" cy="4267201"/>
          </a:xfrm>
          <a:prstGeom prst="rect">
            <a:avLst/>
          </a:prstGeom>
          <a:noFill/>
        </p:spPr>
      </p:pic>
      <p:pic>
        <p:nvPicPr>
          <p:cNvPr id="49156" name="Picture 4" descr="H:\Screenshot_2020-10-04-23-16-45-034_com.google.android.googlequicksearchbox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3276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 নে তোর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রতন আছে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না রানির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মতন,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 জানি আমার অঙ্গ জুড়ায় তোমায় ছায়ায়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129" name="Picture 1" descr="H:\Screenshot_2020-10-04-23-13-57-144_com.google.android.googlequicksearchbox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438400"/>
            <a:ext cx="28956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0" name="Picture 2" descr="H:\Screenshot_2020-10-04-23-14-33-478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047999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:\Camera\Rumir biye\Wedding\IMG_7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38400" y="3048000"/>
            <a:ext cx="4419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62200" y="228600"/>
            <a:ext cx="42672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শব্দার্থ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3220278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3886200"/>
            <a:ext cx="187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810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057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 করব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562600"/>
            <a:ext cx="1722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533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H:\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752600"/>
            <a:ext cx="3124200" cy="1374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18" name="Picture 2" descr="H:\20151215_2139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257800"/>
            <a:ext cx="3200400" cy="1391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457200"/>
            <a:ext cx="3505200" cy="830997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8600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২।কবির মন আকুল হয় কীসে ?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কবির শেষ ইচ্ছা কী ? </a:t>
            </a:r>
          </a:p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৪।কবির দেশ প্রেমের পরিচয় দাও?</a:t>
            </a:r>
          </a:p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1600200" y="228600"/>
            <a:ext cx="5715000" cy="13716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0"/>
            <a:ext cx="8422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দেশে জন্ম গ্রহন করে কবি নিজেকে ধন্য মনে করেছেন কেন?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57200" y="2362200"/>
            <a:ext cx="685800" cy="609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7346" name="Picture 2" descr="H:\Presentation1\images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3246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133600" y="304800"/>
            <a:ext cx="4800600" cy="1219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572000"/>
            <a:ext cx="7848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বাংলাদেশের প্রাকৃতিক সৌন্দর্যের বর্ণনা দাও।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09600" y="4800600"/>
            <a:ext cx="762000" cy="457200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5" y="0"/>
            <a:ext cx="91600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4114800"/>
            <a:ext cx="49856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391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76400"/>
            <a:ext cx="2600325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3733800"/>
            <a:ext cx="3048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441960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Pictures\cat animated.gif - Google Search_files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2971800" cy="298986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4800600"/>
            <a:ext cx="502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কৃষ্ণা </a:t>
            </a:r>
            <a:r>
              <a:rPr lang="en-US" sz="32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ভট্টাচার্য্য</a:t>
            </a:r>
            <a:r>
              <a:rPr lang="bn-BD" sz="3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সিলাম পদ্মলোচন বহুমুখী উচ্চ বিদ্যালয়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67794" y="3275806"/>
            <a:ext cx="3809206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314700" y="3313906"/>
            <a:ext cx="2971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58294" y="3313906"/>
            <a:ext cx="2971006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352800" y="304800"/>
            <a:ext cx="2667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পরিচিতি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57600" y="1066800"/>
            <a:ext cx="2209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1143000"/>
            <a:ext cx="2514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305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নিচের ভিডিওটি দেখো এবং একটু ভাবো- 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276600"/>
            <a:ext cx="3144707" cy="369332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https://youtu.be/yU4xHnPTmrc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jonmo bu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7" name="Picture 1" descr="H:\Screenshot_2020-09-30-12-05-01-054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8" name="Picture 2" descr="H:\Teaching A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419600" cy="283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 descr="H:\Presentation1\images-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838200"/>
            <a:ext cx="4572000" cy="2853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নিচের ছবিগুলো দেখো -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417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Horizontal Scroll 4"/>
          <p:cNvSpPr/>
          <p:nvPr/>
        </p:nvSpPr>
        <p:spPr>
          <a:xfrm>
            <a:off x="1600200" y="457200"/>
            <a:ext cx="58674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আজকের পাঠ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438400"/>
            <a:ext cx="72390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“জন্মভূমি”</a:t>
            </a:r>
          </a:p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রবীন্দ্র নাথ ঠাকুর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33600" y="457200"/>
            <a:ext cx="5029200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শিখনফল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90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612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মাতৃভূমির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কবির মমত্ববোধ বর্ণনা করতে পারবে।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 মূলভাব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000" y="5105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er\Downloads\1457973779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667000" cy="2775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152400"/>
            <a:ext cx="3429000" cy="609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কবি পরিচিতি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143000"/>
            <a:ext cx="1981200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১৮৬১ </a:t>
            </a:r>
            <a:r>
              <a:rPr lang="en-US" sz="2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667000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267200"/>
            <a:ext cx="2438400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438400"/>
            <a:ext cx="2895600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১৯১৩সালে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নোবেলপুরস্কার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267200"/>
            <a:ext cx="2667000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791200"/>
            <a:ext cx="2438400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১৯৪১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5029200"/>
            <a:ext cx="2819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রবীন্দ্র নাথ ঠাকুর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Callout 2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:\Presentation1\Screenshot_2020-10-04-22-10-25-550_com.google.android.googlequicksearchbox~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3200400" cy="3886200"/>
          </a:xfrm>
          <a:prstGeom prst="rect">
            <a:avLst/>
          </a:prstGeom>
          <a:noFill/>
        </p:spPr>
      </p:pic>
      <p:pic>
        <p:nvPicPr>
          <p:cNvPr id="32771" name="Picture 3" descr="H:\Presentation1\Screenshot_2020-10-04-22-13-14-433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971800"/>
            <a:ext cx="3200400" cy="3886201"/>
          </a:xfrm>
          <a:prstGeom prst="rect">
            <a:avLst/>
          </a:prstGeom>
          <a:noFill/>
        </p:spPr>
      </p:pic>
      <p:pic>
        <p:nvPicPr>
          <p:cNvPr id="32772" name="Picture 4" descr="H:\Presentation1\Screenshot_2020-10-04-22-10-25-550_com.google.android.googlequicksearchbox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2743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838200"/>
            <a:ext cx="695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3693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ভালোবেসে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264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Krishna</cp:lastModifiedBy>
  <cp:revision>179</cp:revision>
  <dcterms:created xsi:type="dcterms:W3CDTF">2017-02-26T11:19:24Z</dcterms:created>
  <dcterms:modified xsi:type="dcterms:W3CDTF">2020-10-19T08:59:28Z</dcterms:modified>
</cp:coreProperties>
</file>