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22"/>
  </p:notesMasterIdLst>
  <p:sldIdLst>
    <p:sldId id="274" r:id="rId2"/>
    <p:sldId id="258" r:id="rId3"/>
    <p:sldId id="261" r:id="rId4"/>
    <p:sldId id="263" r:id="rId5"/>
    <p:sldId id="257" r:id="rId6"/>
    <p:sldId id="262" r:id="rId7"/>
    <p:sldId id="267" r:id="rId8"/>
    <p:sldId id="285" r:id="rId9"/>
    <p:sldId id="283" r:id="rId10"/>
    <p:sldId id="268" r:id="rId11"/>
    <p:sldId id="269" r:id="rId12"/>
    <p:sldId id="265" r:id="rId13"/>
    <p:sldId id="281" r:id="rId14"/>
    <p:sldId id="280" r:id="rId15"/>
    <p:sldId id="287" r:id="rId16"/>
    <p:sldId id="270" r:id="rId17"/>
    <p:sldId id="275" r:id="rId18"/>
    <p:sldId id="282" r:id="rId19"/>
    <p:sldId id="279" r:id="rId20"/>
    <p:sldId id="28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2" autoAdjust="0"/>
    <p:restoredTop sz="86513" autoAdjust="0"/>
  </p:normalViewPr>
  <p:slideViewPr>
    <p:cSldViewPr snapToGrid="0">
      <p:cViewPr>
        <p:scale>
          <a:sx n="50" d="100"/>
          <a:sy n="50" d="100"/>
        </p:scale>
        <p:origin x="-1956" y="-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EE841-0253-430C-B9DA-B65493076633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09EF0-39E3-45AA-B115-995A97CF3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09EF0-39E3-45AA-B115-995A97CF338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09EF0-39E3-45AA-B115-995A97CF338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09EF0-39E3-45AA-B115-995A97CF338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09EF0-39E3-45AA-B115-995A97CF338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09EF0-39E3-45AA-B115-995A97CF338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C20C-93D0-41DD-8860-14C87FBC81D1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A397-BB65-4BD6-9200-EFEA5F84F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C20C-93D0-41DD-8860-14C87FBC81D1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A397-BB65-4BD6-9200-EFEA5F84F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C20C-93D0-41DD-8860-14C87FBC81D1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A397-BB65-4BD6-9200-EFEA5F84F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C20C-93D0-41DD-8860-14C87FBC81D1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A397-BB65-4BD6-9200-EFEA5F84F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C20C-93D0-41DD-8860-14C87FBC81D1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A397-BB65-4BD6-9200-EFEA5F84F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C20C-93D0-41DD-8860-14C87FBC81D1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A397-BB65-4BD6-9200-EFEA5F84F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C20C-93D0-41DD-8860-14C87FBC81D1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A397-BB65-4BD6-9200-EFEA5F84F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C20C-93D0-41DD-8860-14C87FBC81D1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A397-BB65-4BD6-9200-EFEA5F84F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C20C-93D0-41DD-8860-14C87FBC81D1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A397-BB65-4BD6-9200-EFEA5F84F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C20C-93D0-41DD-8860-14C87FBC81D1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A397-BB65-4BD6-9200-EFEA5F84F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C20C-93D0-41DD-8860-14C87FBC81D1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A397-BB65-4BD6-9200-EFEA5F84F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0C20C-93D0-41DD-8860-14C87FBC81D1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A397-BB65-4BD6-9200-EFEA5F84F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Users\user\Pictures\nnnnn\4f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" name="Rounded Rectangle 16"/>
          <p:cNvSpPr/>
          <p:nvPr/>
        </p:nvSpPr>
        <p:spPr>
          <a:xfrm>
            <a:off x="454940" y="1855599"/>
            <a:ext cx="8136610" cy="22782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slope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16600" b="1" cap="all" dirty="0" smtClean="0">
                <a:ln w="0"/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user\Pictures\bird-animated-gif-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85980" y="3580109"/>
            <a:ext cx="2298709" cy="2061274"/>
          </a:xfrm>
          <a:prstGeom prst="rect">
            <a:avLst/>
          </a:prstGeom>
          <a:noFill/>
        </p:spPr>
      </p:pic>
      <p:pic>
        <p:nvPicPr>
          <p:cNvPr id="3075" name="Picture 3" descr="C:\Users\user\Pictures\bird-animated-gif-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0252" y="3487119"/>
            <a:ext cx="2572719" cy="2397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20160910_1629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1300"/>
            <a:ext cx="9465732" cy="70993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6248400" y="254000"/>
            <a:ext cx="2667000" cy="17653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35700" y="4749800"/>
            <a:ext cx="2667000" cy="17653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" y="5270500"/>
            <a:ext cx="2667000" cy="17653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2400" y="254000"/>
            <a:ext cx="2667000" cy="17653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0" y="1249279"/>
            <a:ext cx="2476500" cy="1498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গুল্মে পর্ণে- 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0" y="4244808"/>
            <a:ext cx="2656974" cy="1485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সাঁঝে-</a:t>
            </a:r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337300" y="4372477"/>
            <a:ext cx="2806700" cy="11049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সন্ধ্যায়। 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Content Placeholder 3" descr="C:\Users\user\Pictures\cat animated.gif - Google Search_files\20161114_10382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3773" y="984945"/>
            <a:ext cx="3240697" cy="1815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3" descr="C:\Users\user\Pictures\nnnnn\20160616_184153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4003235"/>
            <a:ext cx="3371850" cy="1902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Rounded Rectangle 17"/>
          <p:cNvSpPr/>
          <p:nvPr/>
        </p:nvSpPr>
        <p:spPr>
          <a:xfrm>
            <a:off x="5438272" y="705851"/>
            <a:ext cx="4315326" cy="26790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ঝোপ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ঝাড়ে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পল্লবে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user\Desktop\srijoni\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508000" y="241300"/>
            <a:ext cx="2413000" cy="1663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askerville Old Face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3400" y="342900"/>
            <a:ext cx="2476500" cy="977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410210" y="1118870"/>
            <a:ext cx="2857500" cy="1231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dirty="0" err="1" smtClean="0">
                <a:ln/>
                <a:solidFill>
                  <a:schemeClr val="bg1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পৌষের</a:t>
            </a:r>
            <a:r>
              <a:rPr lang="bn-BD" sz="4400" b="1" cap="all" dirty="0" smtClean="0">
                <a:ln/>
                <a:solidFill>
                  <a:schemeClr val="bg1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b="1" cap="all" dirty="0" smtClean="0">
                <a:ln/>
                <a:solidFill>
                  <a:schemeClr val="bg1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cap="all" dirty="0">
              <a:ln/>
              <a:solidFill>
                <a:schemeClr val="bg1"/>
              </a:solidFill>
              <a:effectLst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13287" y="1196340"/>
            <a:ext cx="4990454" cy="1041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পৌষ মাসের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Pictures\IMG-20161112-WA0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6510" y="1100773"/>
            <a:ext cx="3177540" cy="16158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ounded Rectangle 8"/>
          <p:cNvSpPr/>
          <p:nvPr/>
        </p:nvSpPr>
        <p:spPr>
          <a:xfrm>
            <a:off x="0" y="4381500"/>
            <a:ext cx="2463800" cy="1485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54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মাচান-</a:t>
            </a:r>
            <a:r>
              <a:rPr lang="bn-BD" sz="60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829300" y="4724400"/>
            <a:ext cx="3314700" cy="1028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44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মাচা বা পাটাতন</a:t>
            </a:r>
            <a:r>
              <a:rPr lang="en-US" sz="44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2" descr="C:\Users\user\Pictures\20161112_162300-1-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609850" y="4189414"/>
            <a:ext cx="3257550" cy="16517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sk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826"/>
            <a:ext cx="9144000" cy="6849174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1066800" y="177800"/>
            <a:ext cx="6743700" cy="18542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2844800"/>
            <a:ext cx="8013700" cy="157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শব্দগুলো দিয়ে একটি অনুচ্ছেদ লেখ- </a:t>
            </a:r>
          </a:p>
          <a:p>
            <a:pPr algn="just"/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0" y="2489200"/>
            <a:ext cx="482600" cy="571500"/>
          </a:xfrm>
          <a:prstGeom prst="star5">
            <a:avLst>
              <a:gd name="adj" fmla="val 21202"/>
              <a:gd name="hf" fmla="val 105146"/>
              <a:gd name="vf" fmla="val 110557"/>
            </a:avLst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6100" y="3378200"/>
            <a:ext cx="8204200" cy="292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4000" y="3403600"/>
            <a:ext cx="8890000" cy="345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ঝিঙেফুল,ফিরোজিয়া,গুল্মেপর্ণে,সাঁঝে, পৌষের, মাচান।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3" name="Picture 5" descr="C:\Users\user\Pictures\Saved Pictures\20161127_0810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2999" y="-1143001"/>
            <a:ext cx="6858001" cy="914400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135547" y="4593074"/>
            <a:ext cx="60179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সবুজ শ্যামল  বাংলাদেশ 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user\Pictures\Saved Pictures\20161127_08085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2999" y="-1142998"/>
            <a:ext cx="6857999" cy="914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user\Pictures\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400050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“</a:t>
            </a:r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শ্যামলী মায়ের কোল’’ বলতে সবুজ শ্যামল ঢাকা স্নেহময়ী বাংলার মাটিকে বুঝায়।এই মায়াময় মাটিই মানুষের প্রথম আশ্রয় স্থল। যেখানে সোনাতুল্য শিশুরা অত্তন্ত সুখের সাথে নিদ্রা যায়। পৌষের বেলা শেষে সবুজ পাতার এ দেশে ঝিঙে ফুল জাফরান রং নিয়ে ফুটে উঠে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Pictures\kg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368300" y="723900"/>
            <a:ext cx="7023100" cy="10795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515246" y="0"/>
            <a:ext cx="4597400" cy="172720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Single Corner Rectangle 6"/>
          <p:cNvSpPr/>
          <p:nvPr/>
        </p:nvSpPr>
        <p:spPr>
          <a:xfrm>
            <a:off x="1206500" y="2108200"/>
            <a:ext cx="7937500" cy="4749800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80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8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8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8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’- </a:t>
            </a:r>
            <a:r>
              <a:rPr lang="en-US" sz="80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8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8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8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বুঝিয়েছেন</a:t>
            </a:r>
            <a:r>
              <a:rPr lang="en-US" sz="8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8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8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80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1102318" y="2747074"/>
            <a:ext cx="557938" cy="650929"/>
          </a:xfrm>
          <a:prstGeom prst="star5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6583362"/>
          </a:xfrm>
        </p:spPr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2051" name="Picture 3" descr="C:\Users\user\Pictures\Butterfly-animated-gif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66750" y="4682728"/>
            <a:ext cx="2762250" cy="2175272"/>
          </a:xfrm>
          <a:prstGeom prst="rect">
            <a:avLst/>
          </a:prstGeom>
          <a:noFill/>
        </p:spPr>
      </p:pic>
      <p:pic>
        <p:nvPicPr>
          <p:cNvPr id="2053" name="Picture 5" descr="C:\Users\user\Pictures\nnnnn\n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2055" name="Picture 7" descr="C:\Users\user\Pictures\butterflybluex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99927">
            <a:off x="-91817" y="4091152"/>
            <a:ext cx="4667626" cy="3175938"/>
          </a:xfrm>
          <a:prstGeom prst="rect">
            <a:avLst/>
          </a:prstGeom>
          <a:noFill/>
        </p:spPr>
      </p:pic>
      <p:sp>
        <p:nvSpPr>
          <p:cNvPr id="13" name="5-Point Star 12"/>
          <p:cNvSpPr/>
          <p:nvPr/>
        </p:nvSpPr>
        <p:spPr>
          <a:xfrm>
            <a:off x="6343650" y="4686300"/>
            <a:ext cx="2019300" cy="1866900"/>
          </a:xfrm>
          <a:prstGeom prst="star5">
            <a:avLst>
              <a:gd name="adj" fmla="val 16271"/>
              <a:gd name="hf" fmla="val 105146"/>
              <a:gd name="vf" fmla="val 110557"/>
            </a:avLst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52450" y="0"/>
            <a:ext cx="8591550" cy="407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প্রজাপতি ও আকাশের তারা ঝিঙেফুলকে বোঁটা ছিঁড়ে চলে আসার জন্য ডেকে যায়।কিন্তু ঝিঙে ফুল মাটিকে ভালোবেসে মাটি মায়ের কাছেই থাকতে  চায়।  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20160910_1629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Up Ribbon 2"/>
          <p:cNvSpPr/>
          <p:nvPr/>
        </p:nvSpPr>
        <p:spPr>
          <a:xfrm>
            <a:off x="1036320" y="182880"/>
            <a:ext cx="7315200" cy="1341120"/>
          </a:xfrm>
          <a:prstGeom prst="ribbon2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735330" y="1794510"/>
            <a:ext cx="8961120" cy="899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(১) ঝিঙে ফুলের রং কি? </a:t>
            </a:r>
            <a:endParaRPr lang="en-US" sz="60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70860"/>
            <a:ext cx="8961120" cy="1341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(২) কারা ঝিঙে ফুলকে বোঁটা ছিঁড়ে চলে আসার জন্য ডাকছে ? </a:t>
            </a:r>
            <a:endParaRPr lang="en-US" sz="60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47650" y="4960620"/>
            <a:ext cx="877824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(৩)ঝিঙে ফুল মাচানকে মশগুল করে তোলে কোন মাসে? </a:t>
            </a:r>
            <a:endParaRPr lang="en-US" sz="60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 descr="C:\Users\user\Pictures\Saved Pictures\20160520_1202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09600" y="3802743"/>
            <a:ext cx="8302171" cy="2815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3672" y="3541485"/>
            <a:ext cx="9216569" cy="31133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‘ঝিঙে ফুল’ কবিতায় কবির প্রকৃতি প্রেমের যে পরিচয় পাওয়া যায় তার ব্যাখ্যা দাও। </a:t>
            </a:r>
            <a:endParaRPr lang="en-US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0" y="4225108"/>
            <a:ext cx="537028" cy="682171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Callout 11"/>
          <p:cNvSpPr/>
          <p:nvPr/>
        </p:nvSpPr>
        <p:spPr>
          <a:xfrm>
            <a:off x="4368800" y="261257"/>
            <a:ext cx="4441372" cy="2452914"/>
          </a:xfrm>
          <a:prstGeom prst="cloudCallou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bn-BD" sz="6000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b="1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srijoni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19100" y="-314328"/>
            <a:ext cx="9563100" cy="717232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917700" y="406400"/>
            <a:ext cx="4292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49700" y="2044700"/>
            <a:ext cx="4800600" cy="4102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48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কৃষ্ণা </a:t>
            </a:r>
            <a:r>
              <a:rPr lang="en-US" sz="4800" b="1" cap="all" dirty="0" err="1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ভট্টাচার্য্য</a:t>
            </a:r>
            <a:r>
              <a:rPr lang="bn-BD" sz="48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BD" sz="48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BD" sz="48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সিলাম পদ্মলোচন বহুমুখী উচ্চ বিদ্যালয় </a:t>
            </a:r>
            <a:endParaRPr lang="bn-BD" sz="4400" b="1" cap="all" dirty="0" smtClean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solidFill>
                  <a:srgbClr val="FFFF00"/>
                </a:solidFill>
                <a:latin typeface="Times New Roman" pitchFamily="18" charset="0"/>
              </a:rPr>
              <a:t>Email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;krishnabht512@gmail</a:t>
            </a:r>
            <a:endParaRPr lang="bn-BD" sz="2800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algn="ctr"/>
            <a:endParaRPr lang="bn-BD" sz="2000" b="1" cap="all" dirty="0" smtClean="0">
              <a:ln/>
              <a:solidFill>
                <a:srgbClr val="FFFF00"/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NikoshBAN" pitchFamily="2" charset="0"/>
            </a:endParaRPr>
          </a:p>
        </p:txBody>
      </p:sp>
      <p:pic>
        <p:nvPicPr>
          <p:cNvPr id="6" name="Picture 2" descr="C:\Users\user\Pictures\cat animated.gif - Google Search_files\m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09800"/>
            <a:ext cx="3786981" cy="3810000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Pictures\FB_IMG_148043692256467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 descr="C:\Users\user\Pictures\butterflybluex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0725" y="4519613"/>
            <a:ext cx="2803600" cy="207168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905000" y="1638300"/>
            <a:ext cx="6096000" cy="297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2450" y="762000"/>
            <a:ext cx="7810500" cy="3162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dirty="0" smtClean="0">
                <a:ln>
                  <a:solidFill>
                    <a:srgbClr val="FF0000"/>
                  </a:solidFill>
                </a:ln>
                <a:solidFill>
                  <a:srgbClr val="FF00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srijoni\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90600" y="0"/>
            <a:ext cx="11430000" cy="685093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81000" y="457200"/>
            <a:ext cx="8477250" cy="195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04850" y="3333750"/>
            <a:ext cx="8439150" cy="2755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শ্রেণিঃ ষষ্ট </a:t>
            </a:r>
          </a:p>
          <a:p>
            <a:pPr algn="just"/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বিষয়ঃবাংলা(চারুপাঠ)  </a:t>
            </a:r>
          </a:p>
          <a:p>
            <a:pPr algn="just"/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(পদ্য) </a:t>
            </a:r>
          </a:p>
          <a:p>
            <a:pPr algn="just"/>
            <a:r>
              <a:rPr lang="bn-BD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srijoni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826"/>
            <a:ext cx="9144000" cy="6849174"/>
          </a:xfrm>
          <a:prstGeom prst="rect">
            <a:avLst/>
          </a:prstGeom>
          <a:noFill/>
        </p:spPr>
      </p:pic>
      <p:pic>
        <p:nvPicPr>
          <p:cNvPr id="4" name="Picture 3" descr="C:\Users\user\Desktop\srijoni\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150" y="508000"/>
            <a:ext cx="8120749" cy="593090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srijoni\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429000" y="605117"/>
            <a:ext cx="4598894" cy="1398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96235" y="618564"/>
            <a:ext cx="4693023" cy="1358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05637" y="3079379"/>
            <a:ext cx="5970491" cy="1237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spc="150" smtClean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কাজী নজরুল </a:t>
            </a:r>
            <a:r>
              <a:rPr lang="bn-BD" sz="4800" b="1" spc="150" dirty="0" smtClean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en-US" sz="4800" b="1" spc="150" dirty="0">
              <a:ln w="1143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39789" y="0"/>
            <a:ext cx="6804211" cy="3240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</a:p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“ঝিঙেফুল”               </a:t>
            </a:r>
            <a:endParaRPr lang="en-US" sz="7200" dirty="0">
              <a:solidFill>
                <a:srgbClr val="FFCC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 descr="C:\Users\user\Pictures\IMG-20161112-WA0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3300" y="4597400"/>
            <a:ext cx="4851400" cy="2108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sk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2438400" y="0"/>
            <a:ext cx="4476750" cy="16002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6950" y="1885950"/>
            <a:ext cx="7899400" cy="176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500" y="1676400"/>
            <a:ext cx="8572500" cy="1193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কাজী নজরুল  ইসলামের পরিচয় বলতে পারবে।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330200" y="1955800"/>
            <a:ext cx="431800" cy="5207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400050" y="2766708"/>
            <a:ext cx="469900" cy="5080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311150" y="3892550"/>
            <a:ext cx="469900" cy="5080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9131" y="2488119"/>
            <a:ext cx="8874869" cy="124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   কবিতাটি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আদর্শরূপে  পাঠ করতে পা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বে।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4064000"/>
            <a:ext cx="8153400" cy="116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23900" y="4216400"/>
            <a:ext cx="8115300" cy="1282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01700" y="3733800"/>
            <a:ext cx="8026400" cy="215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ঝিঙে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ফুল,ফিরোজিয়া,গুল্মে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পর্ণে,</a:t>
            </a:r>
          </a:p>
          <a:p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সাঁঝে,পৌষের,মাচান শব্দগুলোর অর্থসহ বাক্য ও অনুচ্ছেদ গঠন করতে পারবে।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228600" y="5708650"/>
            <a:ext cx="431800" cy="5207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41300" y="5480050"/>
            <a:ext cx="9378950" cy="1130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“শ্যামলী মায়ের কোল”চরণটির ব্যাখ্যা দিতে পারবে।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C:\Users\user\Pictures\Butterfly-animated-gif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65100"/>
            <a:ext cx="1943585" cy="1422400"/>
          </a:xfrm>
          <a:prstGeom prst="rect">
            <a:avLst/>
          </a:prstGeom>
          <a:noFill/>
        </p:spPr>
      </p:pic>
      <p:pic>
        <p:nvPicPr>
          <p:cNvPr id="18" name="Picture 2" descr="C:\Users\user\Pictures\Butterfly-animated-gif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00415" y="381000"/>
            <a:ext cx="1943585" cy="142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5" grpId="1"/>
      <p:bldP spid="6" grpId="0" animBg="1"/>
      <p:bldP spid="8" grpId="0" animBg="1"/>
      <p:bldP spid="10" grpId="0" animBg="1"/>
      <p:bldP spid="11" grpId="0"/>
      <p:bldP spid="12" grpId="0"/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0933" y="-203200"/>
            <a:ext cx="9414933" cy="706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2" descr="C:\Users\user\Pictures\cat animated.gif - Google Search_files\blank_data_002\IMG-20161117-WA0002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60028">
            <a:off x="2917825" y="1512782"/>
            <a:ext cx="3273425" cy="3821218"/>
          </a:xfrm>
          <a:prstGeom prst="ellipse">
            <a:avLst/>
          </a:prstGeom>
          <a:ln w="63500" cap="rnd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489200" y="444500"/>
            <a:ext cx="42545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49600" y="4165600"/>
            <a:ext cx="2806700" cy="88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কাজী নজরুল ইসলাম 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70600" y="584200"/>
            <a:ext cx="2844800" cy="18669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মৃত্যুঃ </a:t>
            </a:r>
          </a:p>
          <a:p>
            <a:pPr algn="ctr"/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১৯৭৬ খ্রিষ্টাব্দের ২৯ শে আগস্ট ঢাকায়</a:t>
            </a:r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bn-BD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-228600" y="508000"/>
            <a:ext cx="3251200" cy="221615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জন্মঃ </a:t>
            </a:r>
          </a:p>
          <a:p>
            <a:pPr algn="ctr"/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১৮৯৯ খ্রিষ্টাব্দের ২৪ শে মে ভারতের পশ্চিমবঙ্গের বর্ধমান জেলার আসানসোল মহকুমার চুরুলিয়া গ্রামে।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0" y="4762500"/>
            <a:ext cx="3086100" cy="1905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  বিদ্রোহী কবি,মানবতার কবি,প্রেমের কবি।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848350" y="4572000"/>
            <a:ext cx="3048000" cy="2057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ছোটদের কাব্যগ্রন্থঃ </a:t>
            </a:r>
          </a:p>
          <a:p>
            <a:pPr algn="ctr"/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‘ঝিঙেফুল”, ‘পিলে পটকা’, ‘ঘুমজাগানো পাখি’, ‘ঘুমপাড়ানি মাসিপিসি’।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838450" y="0"/>
            <a:ext cx="3143250" cy="889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3" grpId="0" animBg="1"/>
      <p:bldP spid="14" grpId="0" animBg="1"/>
      <p:bldP spid="15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0960" y="0"/>
            <a:ext cx="92049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2095500" y="198120"/>
            <a:ext cx="5219700" cy="1828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9160" y="2377440"/>
            <a:ext cx="8442960" cy="1645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কাজী নজরুল ইসলাম কোথায় জন্ম গ্রহন করেন?</a:t>
            </a:r>
            <a:endParaRPr lang="en-US" sz="6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198120" y="2286000"/>
            <a:ext cx="563880" cy="70104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2000" y="4309110"/>
            <a:ext cx="9265920" cy="2225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ছোটদের জন্য লেখা তাঁর উল্লেখযোগ্য কয়েকটি কাব্যগ্রন্থের নাম লিখ। </a:t>
            </a:r>
            <a:endParaRPr lang="en-US" sz="6000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266700" y="4564380"/>
            <a:ext cx="563880" cy="70104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 animBg="1"/>
      <p:bldP spid="13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257800" y="4922520"/>
            <a:ext cx="4328160" cy="1645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ফিরোজা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রঙের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C:\Users\user\Pictures\k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907" y="0"/>
            <a:ext cx="9222907" cy="7299960"/>
          </a:xfrm>
          <a:prstGeom prst="rect">
            <a:avLst/>
          </a:prstGeom>
          <a:noFill/>
        </p:spPr>
      </p:pic>
      <p:sp>
        <p:nvSpPr>
          <p:cNvPr id="14" name="Oval 13"/>
          <p:cNvSpPr/>
          <p:nvPr/>
        </p:nvSpPr>
        <p:spPr>
          <a:xfrm>
            <a:off x="2777490" y="0"/>
            <a:ext cx="3890010" cy="1428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2335530"/>
            <a:ext cx="3322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ঝিঙেফুল-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pic>
        <p:nvPicPr>
          <p:cNvPr id="17" name="Picture 4" descr="C:\Users\user\Pictures\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040" y="1905000"/>
            <a:ext cx="2745587" cy="1676400"/>
          </a:xfrm>
          <a:prstGeom prst="ellipse">
            <a:avLst/>
          </a:prstGeom>
          <a:ln w="190500" cap="rnd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9" name="Rectangle 18"/>
          <p:cNvSpPr/>
          <p:nvPr/>
        </p:nvSpPr>
        <p:spPr>
          <a:xfrm>
            <a:off x="5391150" y="2297431"/>
            <a:ext cx="42481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ঝিঙে সব্জির ফুল।  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5153144"/>
            <a:ext cx="32576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ফিরোজিয়া-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" descr="C:\Users\user\Pictures\FB_IMG_1480437772342349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9450" y="4469131"/>
            <a:ext cx="2838450" cy="1888186"/>
          </a:xfrm>
          <a:prstGeom prst="ellipse">
            <a:avLst/>
          </a:prstGeom>
          <a:ln w="190500" cap="rnd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  <p:sp>
        <p:nvSpPr>
          <p:cNvPr id="23" name="Rectangle 22"/>
          <p:cNvSpPr/>
          <p:nvPr/>
        </p:nvSpPr>
        <p:spPr>
          <a:xfrm>
            <a:off x="6019800" y="4903470"/>
            <a:ext cx="3124200" cy="1706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ফিরোজা রঙের। 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9" grpId="0"/>
      <p:bldP spid="20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2061</TotalTime>
  <Words>337</Words>
  <Application>Microsoft Office PowerPoint</Application>
  <PresentationFormat>On-screen Show (4:3)</PresentationFormat>
  <Paragraphs>84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 </vt:lpstr>
      <vt:lpstr>Slide 16</vt:lpstr>
      <vt:lpstr> 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Krishna</cp:lastModifiedBy>
  <cp:revision>412</cp:revision>
  <dcterms:created xsi:type="dcterms:W3CDTF">2016-11-08T13:42:09Z</dcterms:created>
  <dcterms:modified xsi:type="dcterms:W3CDTF">2020-10-19T08:59:18Z</dcterms:modified>
</cp:coreProperties>
</file>