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3" r:id="rId4"/>
    <p:sldId id="292" r:id="rId5"/>
    <p:sldId id="281" r:id="rId6"/>
    <p:sldId id="264" r:id="rId7"/>
    <p:sldId id="297" r:id="rId8"/>
    <p:sldId id="304" r:id="rId9"/>
    <p:sldId id="296" r:id="rId10"/>
    <p:sldId id="295" r:id="rId11"/>
    <p:sldId id="288" r:id="rId12"/>
    <p:sldId id="269" r:id="rId13"/>
    <p:sldId id="286" r:id="rId14"/>
    <p:sldId id="298" r:id="rId15"/>
    <p:sldId id="270" r:id="rId16"/>
    <p:sldId id="299" r:id="rId17"/>
    <p:sldId id="305" r:id="rId18"/>
    <p:sldId id="300" r:id="rId19"/>
    <p:sldId id="301" r:id="rId20"/>
    <p:sldId id="302" r:id="rId21"/>
    <p:sldId id="303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52560-2A0F-4F94-9333-E1F4CEF7B59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D8412B-033F-41D2-A8A1-0CD55552549D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ই-</a:t>
          </a:r>
          <a:r>
            <a:rPr lang="en-US" dirty="0" err="1" smtClean="0">
              <a:solidFill>
                <a:srgbClr val="FF0000"/>
              </a:solidFill>
            </a:rPr>
            <a:t>বুক</a:t>
          </a:r>
          <a:endParaRPr lang="en-US" dirty="0">
            <a:solidFill>
              <a:srgbClr val="FF0000"/>
            </a:solidFill>
          </a:endParaRPr>
        </a:p>
      </dgm:t>
    </dgm:pt>
    <dgm:pt modelId="{105575BF-0BF3-4EDF-BDA2-B3B3330CAC3B}" type="parTrans" cxnId="{198BEF0A-A40E-4456-B7C9-4F9840F976FA}">
      <dgm:prSet/>
      <dgm:spPr/>
      <dgm:t>
        <a:bodyPr/>
        <a:lstStyle/>
        <a:p>
          <a:endParaRPr lang="en-US"/>
        </a:p>
      </dgm:t>
    </dgm:pt>
    <dgm:pt modelId="{09DFDF7D-6A4F-4C19-A052-0F84FA5232AD}" type="sibTrans" cxnId="{198BEF0A-A40E-4456-B7C9-4F9840F976FA}">
      <dgm:prSet/>
      <dgm:spPr/>
      <dgm:t>
        <a:bodyPr/>
        <a:lstStyle/>
        <a:p>
          <a:endParaRPr lang="en-US"/>
        </a:p>
      </dgm:t>
    </dgm:pt>
    <dgm:pt modelId="{308EAC71-E801-4929-8FE9-44372427111B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ই-বুক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অ্যাপস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/>
        </a:p>
      </dgm:t>
    </dgm:pt>
    <dgm:pt modelId="{EC041984-36B2-473F-AC3B-EA6FDD6DADB7}" type="parTrans" cxnId="{AAEFFCE2-A51E-4703-97FD-E46A6E27ED68}">
      <dgm:prSet/>
      <dgm:spPr/>
      <dgm:t>
        <a:bodyPr/>
        <a:lstStyle/>
        <a:p>
          <a:endParaRPr lang="en-US"/>
        </a:p>
      </dgm:t>
    </dgm:pt>
    <dgm:pt modelId="{409221BA-1D3C-41AF-A57D-50FED92AD956}" type="sibTrans" cxnId="{AAEFFCE2-A51E-4703-97FD-E46A6E27ED68}">
      <dgm:prSet/>
      <dgm:spPr/>
      <dgm:t>
        <a:bodyPr/>
        <a:lstStyle/>
        <a:p>
          <a:endParaRPr lang="en-US"/>
        </a:p>
      </dgm:t>
    </dgm:pt>
    <dgm:pt modelId="{53994448-2A09-4A51-8236-B45F093DFF51}">
      <dgm:prSet custT="1"/>
      <dgm:spPr/>
      <dgm:t>
        <a:bodyPr/>
        <a:lstStyle/>
        <a:p>
          <a:r>
            <a:rPr lang="bn-IN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১. মুদ্রিত বইয়ের হুবহু প্রতিলিপি</a:t>
          </a:r>
          <a:endParaRPr lang="en-US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172C58-86B1-436C-9ED8-F30CA87C4B1D}" type="parTrans" cxnId="{EEA2D971-8E52-44A9-B711-AA3CACC28A3A}">
      <dgm:prSet/>
      <dgm:spPr/>
      <dgm:t>
        <a:bodyPr/>
        <a:lstStyle/>
        <a:p>
          <a:endParaRPr lang="en-US"/>
        </a:p>
      </dgm:t>
    </dgm:pt>
    <dgm:pt modelId="{2B13C347-6415-437A-A4B2-4B3467E1A61A}" type="sibTrans" cxnId="{EEA2D971-8E52-44A9-B711-AA3CACC28A3A}">
      <dgm:prSet/>
      <dgm:spPr/>
      <dgm:t>
        <a:bodyPr/>
        <a:lstStyle/>
        <a:p>
          <a:endParaRPr lang="en-US"/>
        </a:p>
      </dgm:t>
    </dgm:pt>
    <dgm:pt modelId="{FF937174-807D-489E-BA18-E127C71E11C1}">
      <dgm:prSet custT="1"/>
      <dgm:spPr/>
      <dgm:t>
        <a:bodyPr/>
        <a:lstStyle/>
        <a:p>
          <a:r>
            <a:rPr lang="bn-IN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২. যে বই কেবল অন লাইন তথা ইন্টারনেটে পড়া যায়।</a:t>
          </a:r>
          <a:endParaRPr lang="en-US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0B27DB-26B7-41C8-8917-57F37B9F8053}" type="parTrans" cxnId="{1FF9525D-30B3-45F5-B73B-994BB17D42DC}">
      <dgm:prSet/>
      <dgm:spPr/>
      <dgm:t>
        <a:bodyPr/>
        <a:lstStyle/>
        <a:p>
          <a:endParaRPr lang="en-US"/>
        </a:p>
      </dgm:t>
    </dgm:pt>
    <dgm:pt modelId="{6F0CD28A-8D80-44C4-8C77-90319AC91195}" type="sibTrans" cxnId="{1FF9525D-30B3-45F5-B73B-994BB17D42DC}">
      <dgm:prSet/>
      <dgm:spPr/>
      <dgm:t>
        <a:bodyPr/>
        <a:lstStyle/>
        <a:p>
          <a:endParaRPr lang="en-US"/>
        </a:p>
      </dgm:t>
    </dgm:pt>
    <dgm:pt modelId="{FD5A4A97-6B7E-4A14-A829-79B1CDFD8518}">
      <dgm:prSet custT="1"/>
      <dgm:spPr/>
      <dgm:t>
        <a:bodyPr/>
        <a:lstStyle/>
        <a:p>
          <a:r>
            <a:rPr lang="bn-IN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৩. মুদ্রিত বইয়ের মতো কিন্তু কিছুটা বাড়তি সুবিধাসহ ই-বুক।</a:t>
          </a:r>
          <a:endParaRPr lang="en-US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865E9C-2216-448C-8D2D-100361995F10}" type="parTrans" cxnId="{8265FD6F-5CF3-4092-AC6E-D13FA0B13528}">
      <dgm:prSet/>
      <dgm:spPr/>
      <dgm:t>
        <a:bodyPr/>
        <a:lstStyle/>
        <a:p>
          <a:endParaRPr lang="en-US"/>
        </a:p>
      </dgm:t>
    </dgm:pt>
    <dgm:pt modelId="{B00A7899-3FB2-4C19-A8C6-48B0866E4FA4}" type="sibTrans" cxnId="{8265FD6F-5CF3-4092-AC6E-D13FA0B13528}">
      <dgm:prSet/>
      <dgm:spPr/>
      <dgm:t>
        <a:bodyPr/>
        <a:lstStyle/>
        <a:p>
          <a:endParaRPr lang="en-US"/>
        </a:p>
      </dgm:t>
    </dgm:pt>
    <dgm:pt modelId="{6D01D377-7A2E-4C4B-A5DF-06F6D30B422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৪. চৌকস ই-বুক।</a:t>
          </a:r>
          <a:endParaRPr lang="en-US" sz="28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4480C1-8339-4C62-A66B-AFD96ECA7928}" type="parTrans" cxnId="{9894E9BA-AC54-4706-B740-10DB8A257CA3}">
      <dgm:prSet/>
      <dgm:spPr/>
      <dgm:t>
        <a:bodyPr/>
        <a:lstStyle/>
        <a:p>
          <a:endParaRPr lang="en-US"/>
        </a:p>
      </dgm:t>
    </dgm:pt>
    <dgm:pt modelId="{7584C88F-66BB-4B77-B8F4-466D6D2D39CE}" type="sibTrans" cxnId="{9894E9BA-AC54-4706-B740-10DB8A257CA3}">
      <dgm:prSet/>
      <dgm:spPr/>
      <dgm:t>
        <a:bodyPr/>
        <a:lstStyle/>
        <a:p>
          <a:endParaRPr lang="en-US"/>
        </a:p>
      </dgm:t>
    </dgm:pt>
    <dgm:pt modelId="{922260D5-350B-4ED7-8D21-C095CF298D85}" type="pres">
      <dgm:prSet presAssocID="{7E952560-2A0F-4F94-9333-E1F4CEF7B5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B7FD0-9E68-4D99-B140-41F735D48FB0}" type="pres">
      <dgm:prSet presAssocID="{E3D8412B-033F-41D2-A8A1-0CD55552549D}" presName="centerShape" presStyleLbl="node0" presStyleIdx="0" presStyleCnt="1"/>
      <dgm:spPr/>
      <dgm:t>
        <a:bodyPr/>
        <a:lstStyle/>
        <a:p>
          <a:endParaRPr lang="en-US"/>
        </a:p>
      </dgm:t>
    </dgm:pt>
    <dgm:pt modelId="{79944E77-56A6-4DBF-9899-0E49298188E7}" type="pres">
      <dgm:prSet presAssocID="{EC041984-36B2-473F-AC3B-EA6FDD6DADB7}" presName="Name9" presStyleLbl="parChTrans1D2" presStyleIdx="0" presStyleCnt="5"/>
      <dgm:spPr/>
      <dgm:t>
        <a:bodyPr/>
        <a:lstStyle/>
        <a:p>
          <a:endParaRPr lang="en-US"/>
        </a:p>
      </dgm:t>
    </dgm:pt>
    <dgm:pt modelId="{15E79E04-6DBE-4864-80A7-9761808CB505}" type="pres">
      <dgm:prSet presAssocID="{EC041984-36B2-473F-AC3B-EA6FDD6DADB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7230BDC-7204-4BE8-9214-F0043AD3D488}" type="pres">
      <dgm:prSet presAssocID="{308EAC71-E801-4929-8FE9-4437242711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AEB68-9FC6-4FE4-8DF6-C7FF18A87FCA}" type="pres">
      <dgm:prSet presAssocID="{5B172C58-86B1-436C-9ED8-F30CA87C4B1D}" presName="Name9" presStyleLbl="parChTrans1D2" presStyleIdx="1" presStyleCnt="5"/>
      <dgm:spPr/>
      <dgm:t>
        <a:bodyPr/>
        <a:lstStyle/>
        <a:p>
          <a:endParaRPr lang="en-US"/>
        </a:p>
      </dgm:t>
    </dgm:pt>
    <dgm:pt modelId="{F94DE2A2-674B-4130-B0E2-A3D0A8BD5667}" type="pres">
      <dgm:prSet presAssocID="{5B172C58-86B1-436C-9ED8-F30CA87C4B1D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DF61788-526F-4F6C-B7BA-DC9B0B648C80}" type="pres">
      <dgm:prSet presAssocID="{53994448-2A09-4A51-8236-B45F093DFF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C2B6B-6FB6-4B97-92FD-D4E1C8615D7D}" type="pres">
      <dgm:prSet presAssocID="{130B27DB-26B7-41C8-8917-57F37B9F8053}" presName="Name9" presStyleLbl="parChTrans1D2" presStyleIdx="2" presStyleCnt="5"/>
      <dgm:spPr/>
      <dgm:t>
        <a:bodyPr/>
        <a:lstStyle/>
        <a:p>
          <a:endParaRPr lang="en-US"/>
        </a:p>
      </dgm:t>
    </dgm:pt>
    <dgm:pt modelId="{83102EE6-AFCB-4E60-9EBE-0A3F51AEA995}" type="pres">
      <dgm:prSet presAssocID="{130B27DB-26B7-41C8-8917-57F37B9F805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CE2A877-CCBD-4889-B5BD-A52E996D2547}" type="pres">
      <dgm:prSet presAssocID="{FF937174-807D-489E-BA18-E127C71E11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9432E-54FB-4277-9EFB-8B8363A31F9B}" type="pres">
      <dgm:prSet presAssocID="{5D865E9C-2216-448C-8D2D-100361995F10}" presName="Name9" presStyleLbl="parChTrans1D2" presStyleIdx="3" presStyleCnt="5"/>
      <dgm:spPr/>
      <dgm:t>
        <a:bodyPr/>
        <a:lstStyle/>
        <a:p>
          <a:endParaRPr lang="en-US"/>
        </a:p>
      </dgm:t>
    </dgm:pt>
    <dgm:pt modelId="{D5E90BD8-D2AA-4A90-956B-00C0BB189C31}" type="pres">
      <dgm:prSet presAssocID="{5D865E9C-2216-448C-8D2D-100361995F1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C0EAEB7-073A-4AEB-B216-B83AA7878C1D}" type="pres">
      <dgm:prSet presAssocID="{FD5A4A97-6B7E-4A14-A829-79B1CDFD85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99168-BA27-4EF3-817A-FBFE6BB2B2B7}" type="pres">
      <dgm:prSet presAssocID="{BC4480C1-8339-4C62-A66B-AFD96ECA7928}" presName="Name9" presStyleLbl="parChTrans1D2" presStyleIdx="4" presStyleCnt="5"/>
      <dgm:spPr/>
      <dgm:t>
        <a:bodyPr/>
        <a:lstStyle/>
        <a:p>
          <a:endParaRPr lang="en-US"/>
        </a:p>
      </dgm:t>
    </dgm:pt>
    <dgm:pt modelId="{F93C54B4-FD4A-4294-B614-EB9C45FE5822}" type="pres">
      <dgm:prSet presAssocID="{BC4480C1-8339-4C62-A66B-AFD96ECA792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EB90635-D44C-4A5B-B164-B29600393FBD}" type="pres">
      <dgm:prSet presAssocID="{6D01D377-7A2E-4C4B-A5DF-06F6D30B4228}" presName="node" presStyleLbl="node1" presStyleIdx="4" presStyleCnt="5" custScaleX="107836" custScaleY="112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2E687-1578-430E-9FA9-DAF1E73C195C}" type="presOf" srcId="{BC4480C1-8339-4C62-A66B-AFD96ECA7928}" destId="{F93C54B4-FD4A-4294-B614-EB9C45FE5822}" srcOrd="1" destOrd="0" presId="urn:microsoft.com/office/officeart/2005/8/layout/radial1"/>
    <dgm:cxn modelId="{665CCE08-C18F-4AEE-A224-C36695A3FA0E}" type="presOf" srcId="{130B27DB-26B7-41C8-8917-57F37B9F8053}" destId="{83102EE6-AFCB-4E60-9EBE-0A3F51AEA995}" srcOrd="1" destOrd="0" presId="urn:microsoft.com/office/officeart/2005/8/layout/radial1"/>
    <dgm:cxn modelId="{9894E9BA-AC54-4706-B740-10DB8A257CA3}" srcId="{E3D8412B-033F-41D2-A8A1-0CD55552549D}" destId="{6D01D377-7A2E-4C4B-A5DF-06F6D30B4228}" srcOrd="4" destOrd="0" parTransId="{BC4480C1-8339-4C62-A66B-AFD96ECA7928}" sibTransId="{7584C88F-66BB-4B77-B8F4-466D6D2D39CE}"/>
    <dgm:cxn modelId="{198BEF0A-A40E-4456-B7C9-4F9840F976FA}" srcId="{7E952560-2A0F-4F94-9333-E1F4CEF7B59B}" destId="{E3D8412B-033F-41D2-A8A1-0CD55552549D}" srcOrd="0" destOrd="0" parTransId="{105575BF-0BF3-4EDF-BDA2-B3B3330CAC3B}" sibTransId="{09DFDF7D-6A4F-4C19-A052-0F84FA5232AD}"/>
    <dgm:cxn modelId="{8265FD6F-5CF3-4092-AC6E-D13FA0B13528}" srcId="{E3D8412B-033F-41D2-A8A1-0CD55552549D}" destId="{FD5A4A97-6B7E-4A14-A829-79B1CDFD8518}" srcOrd="3" destOrd="0" parTransId="{5D865E9C-2216-448C-8D2D-100361995F10}" sibTransId="{B00A7899-3FB2-4C19-A8C6-48B0866E4FA4}"/>
    <dgm:cxn modelId="{19CB10FD-3CC6-42F8-9DA9-45A4D1F48DA1}" type="presOf" srcId="{5B172C58-86B1-436C-9ED8-F30CA87C4B1D}" destId="{F94DE2A2-674B-4130-B0E2-A3D0A8BD5667}" srcOrd="1" destOrd="0" presId="urn:microsoft.com/office/officeart/2005/8/layout/radial1"/>
    <dgm:cxn modelId="{A2B49AD9-57D2-4E44-9FC6-5527CE521F75}" type="presOf" srcId="{EC041984-36B2-473F-AC3B-EA6FDD6DADB7}" destId="{15E79E04-6DBE-4864-80A7-9761808CB505}" srcOrd="1" destOrd="0" presId="urn:microsoft.com/office/officeart/2005/8/layout/radial1"/>
    <dgm:cxn modelId="{30C43F74-B924-46A4-AE4F-E06677F33AF2}" type="presOf" srcId="{5D865E9C-2216-448C-8D2D-100361995F10}" destId="{D5E90BD8-D2AA-4A90-956B-00C0BB189C31}" srcOrd="1" destOrd="0" presId="urn:microsoft.com/office/officeart/2005/8/layout/radial1"/>
    <dgm:cxn modelId="{EEA2D971-8E52-44A9-B711-AA3CACC28A3A}" srcId="{E3D8412B-033F-41D2-A8A1-0CD55552549D}" destId="{53994448-2A09-4A51-8236-B45F093DFF51}" srcOrd="1" destOrd="0" parTransId="{5B172C58-86B1-436C-9ED8-F30CA87C4B1D}" sibTransId="{2B13C347-6415-437A-A4B2-4B3467E1A61A}"/>
    <dgm:cxn modelId="{97D52DC2-99F8-47D9-B075-35932F6982C7}" type="presOf" srcId="{308EAC71-E801-4929-8FE9-44372427111B}" destId="{77230BDC-7204-4BE8-9214-F0043AD3D488}" srcOrd="0" destOrd="0" presId="urn:microsoft.com/office/officeart/2005/8/layout/radial1"/>
    <dgm:cxn modelId="{B7EB9E5C-E9FF-4AB8-B3E6-5E0C4FAE35B2}" type="presOf" srcId="{53994448-2A09-4A51-8236-B45F093DFF51}" destId="{CDF61788-526F-4F6C-B7BA-DC9B0B648C80}" srcOrd="0" destOrd="0" presId="urn:microsoft.com/office/officeart/2005/8/layout/radial1"/>
    <dgm:cxn modelId="{B1FDE991-65AB-4279-9B10-E86BC5C2CE0D}" type="presOf" srcId="{5D865E9C-2216-448C-8D2D-100361995F10}" destId="{5CB9432E-54FB-4277-9EFB-8B8363A31F9B}" srcOrd="0" destOrd="0" presId="urn:microsoft.com/office/officeart/2005/8/layout/radial1"/>
    <dgm:cxn modelId="{92D8FCAE-E01E-47D3-A0F3-41FB909E5CDF}" type="presOf" srcId="{FF937174-807D-489E-BA18-E127C71E11C1}" destId="{7CE2A877-CCBD-4889-B5BD-A52E996D2547}" srcOrd="0" destOrd="0" presId="urn:microsoft.com/office/officeart/2005/8/layout/radial1"/>
    <dgm:cxn modelId="{9A788788-18E8-4071-929A-E8AC7D2803A6}" type="presOf" srcId="{130B27DB-26B7-41C8-8917-57F37B9F8053}" destId="{138C2B6B-6FB6-4B97-92FD-D4E1C8615D7D}" srcOrd="0" destOrd="0" presId="urn:microsoft.com/office/officeart/2005/8/layout/radial1"/>
    <dgm:cxn modelId="{CB155AA9-1058-484A-B3DD-772FE130AF7C}" type="presOf" srcId="{6D01D377-7A2E-4C4B-A5DF-06F6D30B4228}" destId="{6EB90635-D44C-4A5B-B164-B29600393FBD}" srcOrd="0" destOrd="0" presId="urn:microsoft.com/office/officeart/2005/8/layout/radial1"/>
    <dgm:cxn modelId="{22F65120-7B17-4136-9AD0-48F75269974E}" type="presOf" srcId="{BC4480C1-8339-4C62-A66B-AFD96ECA7928}" destId="{5FD99168-BA27-4EF3-817A-FBFE6BB2B2B7}" srcOrd="0" destOrd="0" presId="urn:microsoft.com/office/officeart/2005/8/layout/radial1"/>
    <dgm:cxn modelId="{064420B8-9488-4976-96E3-B3FB856C312D}" type="presOf" srcId="{EC041984-36B2-473F-AC3B-EA6FDD6DADB7}" destId="{79944E77-56A6-4DBF-9899-0E49298188E7}" srcOrd="0" destOrd="0" presId="urn:microsoft.com/office/officeart/2005/8/layout/radial1"/>
    <dgm:cxn modelId="{AA12C38F-3661-4A6B-8DA7-1088E98B4AE0}" type="presOf" srcId="{5B172C58-86B1-436C-9ED8-F30CA87C4B1D}" destId="{272AEB68-9FC6-4FE4-8DF6-C7FF18A87FCA}" srcOrd="0" destOrd="0" presId="urn:microsoft.com/office/officeart/2005/8/layout/radial1"/>
    <dgm:cxn modelId="{79B046DB-3DE4-4398-8DC4-22D3F058321C}" type="presOf" srcId="{FD5A4A97-6B7E-4A14-A829-79B1CDFD8518}" destId="{6C0EAEB7-073A-4AEB-B216-B83AA7878C1D}" srcOrd="0" destOrd="0" presId="urn:microsoft.com/office/officeart/2005/8/layout/radial1"/>
    <dgm:cxn modelId="{AAEFFCE2-A51E-4703-97FD-E46A6E27ED68}" srcId="{E3D8412B-033F-41D2-A8A1-0CD55552549D}" destId="{308EAC71-E801-4929-8FE9-44372427111B}" srcOrd="0" destOrd="0" parTransId="{EC041984-36B2-473F-AC3B-EA6FDD6DADB7}" sibTransId="{409221BA-1D3C-41AF-A57D-50FED92AD956}"/>
    <dgm:cxn modelId="{1FF9525D-30B3-45F5-B73B-994BB17D42DC}" srcId="{E3D8412B-033F-41D2-A8A1-0CD55552549D}" destId="{FF937174-807D-489E-BA18-E127C71E11C1}" srcOrd="2" destOrd="0" parTransId="{130B27DB-26B7-41C8-8917-57F37B9F8053}" sibTransId="{6F0CD28A-8D80-44C4-8C77-90319AC91195}"/>
    <dgm:cxn modelId="{418FF05F-8EEA-4944-943A-06E87BEA3620}" type="presOf" srcId="{7E952560-2A0F-4F94-9333-E1F4CEF7B59B}" destId="{922260D5-350B-4ED7-8D21-C095CF298D85}" srcOrd="0" destOrd="0" presId="urn:microsoft.com/office/officeart/2005/8/layout/radial1"/>
    <dgm:cxn modelId="{1CF5F751-A4A0-4A54-A452-84A212C14BA6}" type="presOf" srcId="{E3D8412B-033F-41D2-A8A1-0CD55552549D}" destId="{FB4B7FD0-9E68-4D99-B140-41F735D48FB0}" srcOrd="0" destOrd="0" presId="urn:microsoft.com/office/officeart/2005/8/layout/radial1"/>
    <dgm:cxn modelId="{A47263BA-7769-407C-8953-5C64BBAA3B11}" type="presParOf" srcId="{922260D5-350B-4ED7-8D21-C095CF298D85}" destId="{FB4B7FD0-9E68-4D99-B140-41F735D48FB0}" srcOrd="0" destOrd="0" presId="urn:microsoft.com/office/officeart/2005/8/layout/radial1"/>
    <dgm:cxn modelId="{2092E823-3687-4105-B266-B5F6B23C22EA}" type="presParOf" srcId="{922260D5-350B-4ED7-8D21-C095CF298D85}" destId="{79944E77-56A6-4DBF-9899-0E49298188E7}" srcOrd="1" destOrd="0" presId="urn:microsoft.com/office/officeart/2005/8/layout/radial1"/>
    <dgm:cxn modelId="{283FAF04-DA11-4547-B1E0-D34500FBD5B5}" type="presParOf" srcId="{79944E77-56A6-4DBF-9899-0E49298188E7}" destId="{15E79E04-6DBE-4864-80A7-9761808CB505}" srcOrd="0" destOrd="0" presId="urn:microsoft.com/office/officeart/2005/8/layout/radial1"/>
    <dgm:cxn modelId="{1506DBEB-8760-45BA-BA13-D27B264FF524}" type="presParOf" srcId="{922260D5-350B-4ED7-8D21-C095CF298D85}" destId="{77230BDC-7204-4BE8-9214-F0043AD3D488}" srcOrd="2" destOrd="0" presId="urn:microsoft.com/office/officeart/2005/8/layout/radial1"/>
    <dgm:cxn modelId="{96D06CCF-3F3D-45AF-A662-0ADFA745FD73}" type="presParOf" srcId="{922260D5-350B-4ED7-8D21-C095CF298D85}" destId="{272AEB68-9FC6-4FE4-8DF6-C7FF18A87FCA}" srcOrd="3" destOrd="0" presId="urn:microsoft.com/office/officeart/2005/8/layout/radial1"/>
    <dgm:cxn modelId="{9361AC1B-4BF5-4A50-9775-B8B289928542}" type="presParOf" srcId="{272AEB68-9FC6-4FE4-8DF6-C7FF18A87FCA}" destId="{F94DE2A2-674B-4130-B0E2-A3D0A8BD5667}" srcOrd="0" destOrd="0" presId="urn:microsoft.com/office/officeart/2005/8/layout/radial1"/>
    <dgm:cxn modelId="{D4A04218-789D-4C41-B173-355808093748}" type="presParOf" srcId="{922260D5-350B-4ED7-8D21-C095CF298D85}" destId="{CDF61788-526F-4F6C-B7BA-DC9B0B648C80}" srcOrd="4" destOrd="0" presId="urn:microsoft.com/office/officeart/2005/8/layout/radial1"/>
    <dgm:cxn modelId="{3C89BD2C-014D-48C0-85C7-61FAED3A5D7C}" type="presParOf" srcId="{922260D5-350B-4ED7-8D21-C095CF298D85}" destId="{138C2B6B-6FB6-4B97-92FD-D4E1C8615D7D}" srcOrd="5" destOrd="0" presId="urn:microsoft.com/office/officeart/2005/8/layout/radial1"/>
    <dgm:cxn modelId="{636D2D69-D6F4-4D70-8979-9B309293945A}" type="presParOf" srcId="{138C2B6B-6FB6-4B97-92FD-D4E1C8615D7D}" destId="{83102EE6-AFCB-4E60-9EBE-0A3F51AEA995}" srcOrd="0" destOrd="0" presId="urn:microsoft.com/office/officeart/2005/8/layout/radial1"/>
    <dgm:cxn modelId="{82AAD942-7035-4E89-85FF-CA6FEF414BE8}" type="presParOf" srcId="{922260D5-350B-4ED7-8D21-C095CF298D85}" destId="{7CE2A877-CCBD-4889-B5BD-A52E996D2547}" srcOrd="6" destOrd="0" presId="urn:microsoft.com/office/officeart/2005/8/layout/radial1"/>
    <dgm:cxn modelId="{4F57E791-3A71-4EC7-B15F-3950D376E2E3}" type="presParOf" srcId="{922260D5-350B-4ED7-8D21-C095CF298D85}" destId="{5CB9432E-54FB-4277-9EFB-8B8363A31F9B}" srcOrd="7" destOrd="0" presId="urn:microsoft.com/office/officeart/2005/8/layout/radial1"/>
    <dgm:cxn modelId="{02F54B97-3553-4618-857E-02DCC35EDD62}" type="presParOf" srcId="{5CB9432E-54FB-4277-9EFB-8B8363A31F9B}" destId="{D5E90BD8-D2AA-4A90-956B-00C0BB189C31}" srcOrd="0" destOrd="0" presId="urn:microsoft.com/office/officeart/2005/8/layout/radial1"/>
    <dgm:cxn modelId="{15E9F539-F312-40D9-926C-314C799D3444}" type="presParOf" srcId="{922260D5-350B-4ED7-8D21-C095CF298D85}" destId="{6C0EAEB7-073A-4AEB-B216-B83AA7878C1D}" srcOrd="8" destOrd="0" presId="urn:microsoft.com/office/officeart/2005/8/layout/radial1"/>
    <dgm:cxn modelId="{EEDA293F-3672-4C94-B275-488FB461DDB8}" type="presParOf" srcId="{922260D5-350B-4ED7-8D21-C095CF298D85}" destId="{5FD99168-BA27-4EF3-817A-FBFE6BB2B2B7}" srcOrd="9" destOrd="0" presId="urn:microsoft.com/office/officeart/2005/8/layout/radial1"/>
    <dgm:cxn modelId="{41F94718-7898-4228-8ECA-B6C7957F004A}" type="presParOf" srcId="{5FD99168-BA27-4EF3-817A-FBFE6BB2B2B7}" destId="{F93C54B4-FD4A-4294-B614-EB9C45FE5822}" srcOrd="0" destOrd="0" presId="urn:microsoft.com/office/officeart/2005/8/layout/radial1"/>
    <dgm:cxn modelId="{E50B4624-1DCB-496D-88E1-97BCA6805D8A}" type="presParOf" srcId="{922260D5-350B-4ED7-8D21-C095CF298D85}" destId="{6EB90635-D44C-4A5B-B164-B29600393FB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limandabd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0800000" flipV="1">
            <a:off x="478110" y="1239830"/>
            <a:ext cx="866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মুদ্রিত বইয়ের হুবহু প্রতিলিপি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পিডিএফ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r="25785" b="3249"/>
          <a:stretch/>
        </p:blipFill>
        <p:spPr>
          <a:xfrm>
            <a:off x="2368764" y="4191000"/>
            <a:ext cx="3574836" cy="2212292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5854" y="152906"/>
            <a:ext cx="86979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600" b="1" dirty="0">
                <a:latin typeface="NikoshBAN" pitchFamily="2" charset="0"/>
              </a:rPr>
              <a:t>ই-বুকের </a:t>
            </a:r>
            <a:r>
              <a:rPr lang="bn-BD" sz="3600" b="1" dirty="0" smtClean="0">
                <a:latin typeface="NikoshBAN" pitchFamily="2" charset="0"/>
              </a:rPr>
              <a:t>প্রকারভেদ</a:t>
            </a:r>
            <a:r>
              <a:rPr lang="en-US" sz="3600" b="1" dirty="0" smtClean="0">
                <a:latin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</a:rPr>
              <a:t>জানি</a:t>
            </a:r>
            <a:r>
              <a:rPr lang="bn-BD" sz="3600" b="1" dirty="0" smtClean="0">
                <a:latin typeface="NikoshBAN" pitchFamily="2" charset="0"/>
              </a:rPr>
              <a:t> </a:t>
            </a:r>
            <a:endParaRPr lang="en-US" sz="3600" b="1" dirty="0">
              <a:latin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5949" r="33377" b="10037"/>
          <a:stretch/>
        </p:blipFill>
        <p:spPr>
          <a:xfrm>
            <a:off x="6185587" y="2514600"/>
            <a:ext cx="2743200" cy="21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6352" r="16635" b="15078"/>
          <a:stretch/>
        </p:blipFill>
        <p:spPr>
          <a:xfrm>
            <a:off x="347321" y="2326754"/>
            <a:ext cx="1900450" cy="221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0800000" flipV="1">
            <a:off x="123967" y="37531"/>
            <a:ext cx="861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বই কেবল অন লাইন তথা ইন্টারনেটে পড়া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</a:rPr>
              <a:t>এইচটিএমএল</a:t>
            </a:r>
            <a:r>
              <a:rPr lang="en-US" sz="4000" b="1" dirty="0" smtClean="0">
                <a:latin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</a:rPr>
              <a:t>প্রকাশিত</a:t>
            </a:r>
            <a:r>
              <a:rPr lang="en-US" sz="4000" b="1" dirty="0" smtClean="0">
                <a:latin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</a:rPr>
              <a:t>।</a:t>
            </a:r>
            <a:endParaRPr lang="bn-BD" sz="4000" b="1" dirty="0">
              <a:latin typeface="NikoshBAN" pitchFamily="2" charset="0"/>
            </a:endParaRPr>
          </a:p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577011"/>
            <a:ext cx="8277367" cy="107721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</a:rPr>
              <a:t>এইচটিএমএল এ প্রকাশিত বইগুলো ওয়েবসাইটে</a:t>
            </a:r>
            <a:r>
              <a:rPr lang="en-GB" sz="3200" b="1" dirty="0">
                <a:latin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</a:rPr>
              <a:t>পড়া যায়।</a:t>
            </a:r>
            <a:endParaRPr lang="en-US" sz="3200" b="1" dirty="0"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46511"/>
            <a:ext cx="3429000" cy="2952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18999"/>
            <a:ext cx="3009900" cy="3207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98" y="304800"/>
            <a:ext cx="9103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মুদ্রিত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মতো কিন্তু কিছুটা বাড়তি সুবিধাসহ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401" r="12617" b="30942"/>
          <a:stretch/>
        </p:blipFill>
        <p:spPr>
          <a:xfrm>
            <a:off x="228600" y="2438400"/>
            <a:ext cx="4928065" cy="2819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6" y="1628239"/>
            <a:ext cx="5003393" cy="50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119418"/>
            <a:ext cx="4159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চৌকস ই-বুক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9566"/>
            <a:ext cx="6171353" cy="393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57200" y="4648200"/>
            <a:ext cx="8077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latin typeface="NikoshBAN" pitchFamily="2" charset="0"/>
              </a:rPr>
              <a:t>চৌকস ই-বুক হচ্ছে এক ধরনের স্মার্ট ই-বুক। এই স্মার্ট ই-বুকে বই এর লিখিত অংশ ছাড়াও অডিও/ভিডিও/এনিমেশন ইত্যাদি সংযুক্ত থাকে।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304800"/>
            <a:ext cx="2133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ই-বুক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29000"/>
            <a:ext cx="5352197" cy="2962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173"/>
            <a:ext cx="5538223" cy="323063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444" y="3429000"/>
            <a:ext cx="3335756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Shonar Bangla" pitchFamily="34" charset="0"/>
                <a:cs typeface="Arial" charset="0"/>
              </a:rPr>
              <a:t>ই-বুকটি অ্যাপস আকারে প্রকাশিত যা কম্পিউটার বা মোবাইল ফোনে পড়া যায়</a:t>
            </a:r>
            <a:r>
              <a:rPr lang="en-GB" sz="3200" b="1" dirty="0">
                <a:latin typeface="Shonar Bangla" pitchFamily="34" charset="0"/>
                <a:cs typeface="Arial" charset="0"/>
              </a:rPr>
              <a:t> </a:t>
            </a:r>
            <a:r>
              <a:rPr lang="bn-BD" sz="3200" b="1" dirty="0">
                <a:latin typeface="Shonar Bangla" pitchFamily="34" charset="0"/>
                <a:cs typeface="Arial" charset="0"/>
              </a:rPr>
              <a:t>। </a:t>
            </a:r>
            <a:endParaRPr lang="en-US" sz="3200" b="1" dirty="0">
              <a:latin typeface="Shonar Bangl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2362200"/>
            <a:ext cx="86868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mpd="dbl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u="sng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47126"/>
            <a:ext cx="827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ই-বুক </a:t>
            </a:r>
            <a:r>
              <a:rPr lang="bn-IN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সুবিধা</a:t>
            </a:r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5763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ডাউনলোড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9"/>
          <a:stretch/>
        </p:blipFill>
        <p:spPr>
          <a:xfrm>
            <a:off x="5257800" y="1013412"/>
            <a:ext cx="3733800" cy="2351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24" y="496752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সহজেই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বহনযোগ্য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 descr="download-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6"/>
          <a:stretch>
            <a:fillRect/>
          </a:stretch>
        </p:blipFill>
        <p:spPr bwMode="auto">
          <a:xfrm>
            <a:off x="6096000" y="3861936"/>
            <a:ext cx="26431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223" y="429528"/>
            <a:ext cx="8119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</a:rPr>
              <a:t>তা</a:t>
            </a:r>
            <a:r>
              <a:rPr lang="en-GB" sz="3600" b="1" dirty="0">
                <a:solidFill>
                  <a:srgbClr val="000000"/>
                </a:solidFill>
                <a:latin typeface="NikoshBAN" pitchFamily="2" charset="0"/>
              </a:rPr>
              <a:t>ৎ</a:t>
            </a:r>
            <a:r>
              <a:rPr lang="en-GB" sz="3600" b="1" dirty="0" err="1">
                <a:solidFill>
                  <a:srgbClr val="000000"/>
                </a:solidFill>
                <a:latin typeface="NikoshBAN" pitchFamily="2" charset="0"/>
              </a:rPr>
              <a:t>ক্ষ</a:t>
            </a:r>
            <a:r>
              <a:rPr lang="bn-IN" sz="3600" b="1" dirty="0">
                <a:solidFill>
                  <a:srgbClr val="000000"/>
                </a:solidFill>
                <a:latin typeface="NikoshBAN" pitchFamily="2" charset="0"/>
              </a:rPr>
              <a:t>ণিকভাবে সংগ্রহ করার সুবিধা</a:t>
            </a:r>
            <a:r>
              <a:rPr lang="en-GB" sz="3600" b="1" dirty="0">
                <a:solidFill>
                  <a:srgbClr val="000000"/>
                </a:solidFill>
                <a:latin typeface="NikoshBAN" pitchFamily="2" charset="0"/>
              </a:rPr>
              <a:t> । </a:t>
            </a:r>
            <a:endParaRPr lang="bn-IN" sz="3600" b="1" dirty="0">
              <a:solidFill>
                <a:srgbClr val="000000"/>
              </a:solidFill>
              <a:latin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648200"/>
            <a:ext cx="5399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600" b="1" dirty="0" smtClean="0">
                <a:solidFill>
                  <a:srgbClr val="000000"/>
                </a:solidFill>
                <a:latin typeface="NikoshBAN" pitchFamily="2" charset="0"/>
              </a:rPr>
              <a:t>ই-</a:t>
            </a:r>
            <a:r>
              <a:rPr lang="en-GB" sz="3600" b="1" dirty="0" err="1" smtClean="0">
                <a:solidFill>
                  <a:srgbClr val="000000"/>
                </a:solidFill>
                <a:latin typeface="NikoshBAN" pitchFamily="2" charset="0"/>
              </a:rPr>
              <a:t>বুক</a:t>
            </a:r>
            <a:r>
              <a:rPr lang="en-GB" sz="3600" b="1" dirty="0" smtClean="0">
                <a:solidFill>
                  <a:srgbClr val="000000"/>
                </a:solidFill>
                <a:latin typeface="NikoshBAN" pitchFamily="2" charset="0"/>
              </a:rPr>
              <a:t> </a:t>
            </a:r>
            <a:r>
              <a:rPr lang="bn-IN" sz="3600" b="1" dirty="0">
                <a:solidFill>
                  <a:srgbClr val="000000"/>
                </a:solidFill>
                <a:latin typeface="NikoshBAN" pitchFamily="2" charset="0"/>
              </a:rPr>
              <a:t>অর্থ সাশ্রয় করে</a:t>
            </a:r>
            <a:r>
              <a:rPr lang="en-GB" sz="3600" b="1" dirty="0">
                <a:solidFill>
                  <a:srgbClr val="000000"/>
                </a:solidFill>
                <a:latin typeface="NikoshBAN" pitchFamily="2" charset="0"/>
              </a:rPr>
              <a:t> । </a:t>
            </a:r>
            <a:endParaRPr lang="bn-IN" sz="3600" b="1" dirty="0">
              <a:solidFill>
                <a:srgbClr val="000000"/>
              </a:solidFill>
              <a:latin typeface="NikoshBAN" pitchFamily="2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75679"/>
            <a:ext cx="4238483" cy="2535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37" y="3810000"/>
            <a:ext cx="3506963" cy="2529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রিডিং ডিভাইসে ই-বুক সহজে সংরক্ষণ করা যায়।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/>
          <a:stretch/>
        </p:blipFill>
        <p:spPr>
          <a:xfrm>
            <a:off x="1068693" y="1600200"/>
            <a:ext cx="6701814" cy="48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সংরক্ষণের জন্য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6" y="2218350"/>
            <a:ext cx="7995028" cy="44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 txBox="1">
            <a:spLocks/>
          </p:cNvSpPr>
          <p:nvPr/>
        </p:nvSpPr>
        <p:spPr>
          <a:xfrm>
            <a:off x="4724400" y="1066800"/>
            <a:ext cx="4318000" cy="520529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 যোগাযোগ  প্রযুক্তি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en-US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en-US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পাঠ-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20-১০-২০20</a:t>
            </a:r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kumimoji="0" lang="en-US" sz="36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476005"/>
            <a:ext cx="3886200" cy="64918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161384" y="1066800"/>
            <a:ext cx="4316412" cy="52310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752850"/>
            <a:ext cx="4085048" cy="24193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3" name="Picture 12" descr="https://www.teachers.gov.bd/profile_pictures/z92PbY2HFAJ94BwJsLlMabYx7cycctDPng0Z8lfR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1"/>
            <a:ext cx="25908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53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ইন্টারনেটের মাধ্যমে সরবরাহ করা হয় বলে কোন ধরনের শিপিং বা প্যাকিং খরচ নেই।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1" y="1828800"/>
            <a:ext cx="581464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64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অনুসন্ধান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97" y="956818"/>
            <a:ext cx="3853738" cy="2736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773269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</a:rPr>
              <a:t>চাহি</a:t>
            </a:r>
            <a:r>
              <a:rPr lang="en-GB" sz="3600" b="1" dirty="0" err="1">
                <a:latin typeface="NikoshBAN" pitchFamily="2" charset="0"/>
              </a:rPr>
              <a:t>দা</a:t>
            </a:r>
            <a:r>
              <a:rPr lang="bn-BD" sz="3600" b="1" dirty="0">
                <a:latin typeface="NikoshBAN" pitchFamily="2" charset="0"/>
              </a:rPr>
              <a:t> অনুযায়</a:t>
            </a:r>
            <a:r>
              <a:rPr lang="en-GB" sz="3600" b="1" dirty="0">
                <a:latin typeface="NikoshBAN" pitchFamily="2" charset="0"/>
              </a:rPr>
              <a:t>ী</a:t>
            </a:r>
            <a:r>
              <a:rPr lang="bn-BD" sz="3600" b="1" dirty="0">
                <a:latin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</a:rPr>
              <a:t>সরবরাহ</a:t>
            </a:r>
            <a:r>
              <a:rPr lang="bn-BD" sz="3600" b="1" dirty="0" smtClean="0">
                <a:latin typeface="NikoshBAN" pitchFamily="2" charset="0"/>
              </a:rPr>
              <a:t> করা</a:t>
            </a:r>
            <a:r>
              <a:rPr lang="en-US" sz="3600" b="1" dirty="0" smtClean="0">
                <a:latin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73355"/>
            <a:ext cx="3200400" cy="2308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1295400" y="609600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743200" y="232350"/>
            <a:ext cx="41910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u="sng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179" y="5562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375940" y="59959"/>
            <a:ext cx="5181600" cy="1214617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334000" y="5976842"/>
            <a:ext cx="2223540" cy="500158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(ক)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23468"/>
            <a:ext cx="9041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প্রকাশিত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ই-বুক অ্যাপস 		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ই-পাব 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চৌকস বুক 	 	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পিডিএফ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580" y="1676400"/>
            <a:ext cx="8451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কয় ভাগে ভাগ করা 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ভাগে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ভাগে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ভাগে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	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ভাগে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5257800" y="3503425"/>
            <a:ext cx="2223540" cy="500158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(খ)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381000" y="457200"/>
            <a:ext cx="295275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1143000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dirty="0">
                <a:ln w="11430"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n w="11430"/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31" y="3657600"/>
            <a:ext cx="91064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 বুক 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559363_198839320232728_100003199847637_318242_3983171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128000" cy="6096000"/>
          </a:xfrm>
          <a:prstGeom prst="rect">
            <a:avLst/>
          </a:prstGeom>
        </p:spPr>
      </p:pic>
      <p:pic>
        <p:nvPicPr>
          <p:cNvPr id="7" name="Picture 2" descr="C:\Users\Lenovo\Desktop\shafik 5\flower-delivery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550" y="3311580"/>
            <a:ext cx="4495800" cy="3223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199" y="195578"/>
            <a:ext cx="8889379" cy="905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4943"/>
            <a:ext cx="3352800" cy="416009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 descr="12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622179" cy="42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5965511"/>
            <a:ext cx="2819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5962099"/>
            <a:ext cx="1981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ই-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1652" y="228600"/>
            <a:ext cx="8763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4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r="5553" b="27319"/>
          <a:stretch/>
        </p:blipFill>
        <p:spPr>
          <a:xfrm>
            <a:off x="4876800" y="2797937"/>
            <a:ext cx="4144574" cy="4041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2" y="1295400"/>
            <a:ext cx="4723228" cy="3352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5687" y="1981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0440" y="327014"/>
            <a:ext cx="4078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8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72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308604"/>
            <a:ext cx="9001125" cy="32484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79512" indent="-379512">
              <a:lnSpc>
                <a:spcPct val="150000"/>
              </a:lnSpc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ব্যবহারের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 ব্যা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করতে পারবে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1371600" y="1371600"/>
            <a:ext cx="5181600" cy="396240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29394" y="3199606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43000" y="239298"/>
            <a:ext cx="7010400" cy="675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ই-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কী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তা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জেনে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নিই</a:t>
            </a:r>
            <a:endParaRPr lang="en-US" sz="900" b="1" dirty="0"/>
          </a:p>
        </p:txBody>
      </p:sp>
      <p:sp>
        <p:nvSpPr>
          <p:cNvPr id="8" name="AutoShape 11" descr="C:\Users\Win 10\Desktop\fresh-wheat-atta-630x4201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195354" cy="31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3" descr="C:\Users\Win 10\Desktop\fresh-wheat-atta-630x4201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211" y="1252908"/>
            <a:ext cx="8531224" cy="1871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E-Book = Electronic Book. ই-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হচ্ছে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বইয়ের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ইলেক্টনিক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সংস্করণ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বা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রূপ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যা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যন্ত্রের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মাধ্যমে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পড়া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900" b="1" dirty="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401" r="12617" b="30942"/>
          <a:stretch/>
        </p:blipFill>
        <p:spPr>
          <a:xfrm>
            <a:off x="990600" y="3392392"/>
            <a:ext cx="5791199" cy="33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893" y="1143000"/>
            <a:ext cx="8531224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ই-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পড়তে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যে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যন্ত্রের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সহায়তা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লাগে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তাকে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বলা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ই-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রিডার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রিডার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গুলোর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মধ্যে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কিন্ডল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আমাজন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ডট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কম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অন্যতম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r="8846"/>
          <a:stretch/>
        </p:blipFill>
        <p:spPr>
          <a:xfrm>
            <a:off x="4928929" y="3187324"/>
            <a:ext cx="3754695" cy="3489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/>
          <a:stretch/>
        </p:blipFill>
        <p:spPr>
          <a:xfrm>
            <a:off x="192893" y="3352800"/>
            <a:ext cx="4225119" cy="3323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বলতো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ই-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পড়ার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লাগে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55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55" y="59900"/>
            <a:ext cx="5105400" cy="61885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28600" y="76200"/>
            <a:ext cx="3429000" cy="6555641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2800" b="1" dirty="0">
                <a:solidFill>
                  <a:srgbClr val="7030A0"/>
                </a:solidFill>
                <a:latin typeface="NikoshBAN" pitchFamily="2" charset="0"/>
              </a:rPr>
              <a:t>বিশ্বের শ্রেষ্ঠ ধনী জেফ বেজোস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</a:rPr>
              <a:t> একজন আমেরিকান উদ্যোক্তা। তিনি বিশ্বের সেরা অনলাইন শপ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</a:rPr>
              <a:t>আমাজন.কম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</a:rPr>
              <a:t> এর প্রতিষ্ঠাতা ও সিইও, এবং ওয়াশিংটন পোস্ট এর বর্তমান মালিক। তাঁর ব্যবসায়িক সফলতার কারনে তিনি পৃথিবীর সর্বকালের সবচেয়ে ধনী ব্যক্তিদের একজন।</a:t>
            </a:r>
            <a:endParaRPr lang="en-US" sz="2800" dirty="0">
              <a:solidFill>
                <a:srgbClr val="7030A0"/>
              </a:solidFill>
              <a:latin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305490"/>
            <a:ext cx="5302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</a:rPr>
              <a:t>জেফ </a:t>
            </a:r>
            <a:r>
              <a:rPr lang="bn-BD" sz="2000" b="1" dirty="0" smtClean="0">
                <a:latin typeface="NikoshBAN" pitchFamily="2" charset="0"/>
              </a:rPr>
              <a:t>বেজোস</a:t>
            </a:r>
            <a:r>
              <a:rPr lang="en-US" sz="2000" b="1" dirty="0" smtClean="0">
                <a:latin typeface="NikoshBAN" pitchFamily="2" charset="0"/>
              </a:rPr>
              <a:t>ঃ</a:t>
            </a:r>
            <a:r>
              <a:rPr lang="bn-BD" sz="2000" b="1" dirty="0">
                <a:latin typeface="NikoshBAN" pitchFamily="2" charset="0"/>
              </a:rPr>
              <a:t> আমাজন.কম</a:t>
            </a:r>
            <a:r>
              <a:rPr lang="bn-BD" sz="2000" dirty="0">
                <a:latin typeface="NikoshBAN" pitchFamily="2" charset="0"/>
              </a:rPr>
              <a:t> এর প্রতিষ্ঠাতা</a:t>
            </a:r>
            <a:endParaRPr lang="en-US" sz="2000" dirty="0"/>
          </a:p>
        </p:txBody>
      </p:sp>
      <p:sp>
        <p:nvSpPr>
          <p:cNvPr id="7" name="Flowchart: Data 6"/>
          <p:cNvSpPr/>
          <p:nvPr/>
        </p:nvSpPr>
        <p:spPr>
          <a:xfrm>
            <a:off x="3154681" y="457200"/>
            <a:ext cx="45719" cy="45719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1600" y="-37531"/>
            <a:ext cx="34972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7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 ৫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37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45951543"/>
              </p:ext>
            </p:extLst>
          </p:nvPr>
        </p:nvGraphicFramePr>
        <p:xfrm>
          <a:off x="-51180" y="0"/>
          <a:ext cx="911329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0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>
                                            <p:graphicEl>
                                              <a:dgm id="{FB4B7FD0-9E68-4D99-B140-41F735D48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4B7FD0-9E68-4D99-B140-41F735D48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79944E77-56A6-4DBF-9899-0E4929818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944E77-56A6-4DBF-9899-0E492981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graphicEl>
                                              <a:dgm id="{77230BDC-7204-4BE8-9214-F0043AD3D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230BDC-7204-4BE8-9214-F0043AD3D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272AEB68-9FC6-4FE4-8DF6-C7FF18A87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2AEB68-9FC6-4FE4-8DF6-C7FF18A87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CDF61788-526F-4F6C-B7BA-DC9B0B648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F61788-526F-4F6C-B7BA-DC9B0B648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138C2B6B-6FB6-4B97-92FD-D4E1C8615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8C2B6B-6FB6-4B97-92FD-D4E1C8615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7CE2A877-CCBD-4889-B5BD-A52E996D2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E2A877-CCBD-4889-B5BD-A52E996D2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5CB9432E-54FB-4277-9EFB-8B8363A31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B9432E-54FB-4277-9EFB-8B8363A31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6C0EAEB7-073A-4AEB-B216-B83AA7878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0EAEB7-073A-4AEB-B216-B83AA7878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5FD99168-BA27-4EF3-817A-FBFE6BB2B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D99168-BA27-4EF3-817A-FBFE6BB2B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6">
                                            <p:graphicEl>
                                              <a:dgm id="{6EB90635-D44C-4A5B-B164-B29600393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90635-D44C-4A5B-B164-B29600393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499</Words>
  <Application>Microsoft Office PowerPoint</Application>
  <PresentationFormat>On-screen Show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Shonar Bangla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Windows User</cp:lastModifiedBy>
  <cp:revision>292</cp:revision>
  <dcterms:created xsi:type="dcterms:W3CDTF">2006-08-16T00:00:00Z</dcterms:created>
  <dcterms:modified xsi:type="dcterms:W3CDTF">2020-10-20T01:12:07Z</dcterms:modified>
</cp:coreProperties>
</file>