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4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6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0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8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5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8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2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9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4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5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4D26C-EF45-4B14-B09A-A0B858E1A6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6905-9352-4D1A-817B-749EF9BF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0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DD5051B-298C-4120-A2FC-033FD71577F1}"/>
              </a:ext>
            </a:extLst>
          </p:cNvPr>
          <p:cNvGrpSpPr/>
          <p:nvPr/>
        </p:nvGrpSpPr>
        <p:grpSpPr>
          <a:xfrm>
            <a:off x="140677" y="140677"/>
            <a:ext cx="8862646" cy="6541477"/>
            <a:chOff x="140677" y="154745"/>
            <a:chExt cx="8862646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F67B5CF-6D76-4FAC-9551-F5D414A4E80C}"/>
                </a:ext>
              </a:extLst>
            </p:cNvPr>
            <p:cNvSpPr/>
            <p:nvPr/>
          </p:nvSpPr>
          <p:spPr>
            <a:xfrm>
              <a:off x="140677" y="154745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BEB66E3-E051-4F11-B7D4-A0A18B70E069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C6F9523-FA95-423D-9BFD-D3BC6DD19545}"/>
                </a:ext>
              </a:extLst>
            </p:cNvPr>
            <p:cNvSpPr txBox="1"/>
            <p:nvPr/>
          </p:nvSpPr>
          <p:spPr>
            <a:xfrm>
              <a:off x="154745" y="161787"/>
              <a:ext cx="88485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as-IN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</a:t>
              </a:r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as-IN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 </a:t>
              </a:r>
              <a:r>
                <a:rPr lang="as-IN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48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াঠে</a:t>
              </a:r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0CDE9D0-EBA0-4832-8635-F353B9D7CA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914" y="1117371"/>
              <a:ext cx="8595800" cy="55263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94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C7CF64C-2A3F-4BFA-8274-9CB8EEDFF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047" y="5106571"/>
            <a:ext cx="5590594" cy="13645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351D7A9-C61E-4CB9-B9E2-358B2DFFB4D1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DA469AA-57C5-4193-B674-9AD4E1EF5D9A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CAB5C35-1150-4974-9590-2DE21FD6F336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EC2C8BC-AEF2-4E01-BC0A-BB15D30D28BC}"/>
              </a:ext>
            </a:extLst>
          </p:cNvPr>
          <p:cNvSpPr txBox="1"/>
          <p:nvPr/>
        </p:nvSpPr>
        <p:spPr>
          <a:xfrm>
            <a:off x="436098" y="0"/>
            <a:ext cx="8271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EA9C8F-8268-44A3-879B-DE2847C478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23" y="1139485"/>
            <a:ext cx="3027414" cy="52894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C411177-0E98-43CA-98FE-8033490424C1}"/>
              </a:ext>
            </a:extLst>
          </p:cNvPr>
          <p:cNvSpPr txBox="1"/>
          <p:nvPr/>
        </p:nvSpPr>
        <p:spPr>
          <a:xfrm>
            <a:off x="3210296" y="1086919"/>
            <a:ext cx="559059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ঞ্জীব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চিরকাল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হাইয়্যুন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ঞ্জীব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চিরকাল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ছেন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থাকবেন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খ-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জরা,তন্দ্রা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নিদ্রা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কোনোরুপ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ধবংস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্শ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া।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্ষয়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ধবংস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25E33E-CF70-4B91-B33A-7E8884D2CA75}"/>
              </a:ext>
            </a:extLst>
          </p:cNvPr>
          <p:cNvSpPr/>
          <p:nvPr/>
        </p:nvSpPr>
        <p:spPr>
          <a:xfrm>
            <a:off x="3249637" y="1139485"/>
            <a:ext cx="5672140" cy="5331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0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E44370C-18F2-4659-B318-295A53205EFA}"/>
              </a:ext>
            </a:extLst>
          </p:cNvPr>
          <p:cNvGrpSpPr/>
          <p:nvPr/>
        </p:nvGrpSpPr>
        <p:grpSpPr>
          <a:xfrm>
            <a:off x="140677" y="-14067"/>
            <a:ext cx="8848578" cy="6541477"/>
            <a:chOff x="140677" y="-14067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CCC4CAC-5553-4855-9470-C86907A2EAE1}"/>
                </a:ext>
              </a:extLst>
            </p:cNvPr>
            <p:cNvSpPr/>
            <p:nvPr/>
          </p:nvSpPr>
          <p:spPr>
            <a:xfrm>
              <a:off x="140677" y="-14067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9E69D62-682F-4302-8D3C-B572148DBDDC}"/>
                </a:ext>
              </a:extLst>
            </p:cNvPr>
            <p:cNvCxnSpPr/>
            <p:nvPr/>
          </p:nvCxnSpPr>
          <p:spPr>
            <a:xfrm>
              <a:off x="140677" y="99880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FD23BF1-88C6-43AC-80FB-AB0DE1E56D13}"/>
              </a:ext>
            </a:extLst>
          </p:cNvPr>
          <p:cNvSpPr txBox="1"/>
          <p:nvPr/>
        </p:nvSpPr>
        <p:spPr>
          <a:xfrm>
            <a:off x="436098" y="0"/>
            <a:ext cx="8271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466330-8686-44FB-948E-56D7CB216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5" y="1074284"/>
            <a:ext cx="2185989" cy="2354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9A22B69-5E64-4721-920D-C0C53365C409}"/>
              </a:ext>
            </a:extLst>
          </p:cNvPr>
          <p:cNvSpPr/>
          <p:nvPr/>
        </p:nvSpPr>
        <p:spPr>
          <a:xfrm>
            <a:off x="2354803" y="1102197"/>
            <a:ext cx="6634452" cy="2326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D954B3-C167-4460-9018-0E342F3F06D9}"/>
              </a:ext>
            </a:extLst>
          </p:cNvPr>
          <p:cNvSpPr txBox="1"/>
          <p:nvPr/>
        </p:nvSpPr>
        <p:spPr>
          <a:xfrm>
            <a:off x="2284463" y="1102197"/>
            <a:ext cx="69158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কায়্যুমুন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থ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চিরস্থায়ী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চিরবিরাজমান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চিরবিদ্যমান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সবকি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তত্ত্বাবধান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ষনের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অনাদি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অনন্তকাল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ন,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ম।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01F6BB-278E-40A3-8132-62E7BB20265F}"/>
              </a:ext>
            </a:extLst>
          </p:cNvPr>
          <p:cNvSpPr/>
          <p:nvPr/>
        </p:nvSpPr>
        <p:spPr>
          <a:xfrm>
            <a:off x="154745" y="3456896"/>
            <a:ext cx="8834510" cy="3070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3B95DB-92E2-4564-A6F4-E4485A266333}"/>
              </a:ext>
            </a:extLst>
          </p:cNvPr>
          <p:cNvSpPr/>
          <p:nvPr/>
        </p:nvSpPr>
        <p:spPr>
          <a:xfrm>
            <a:off x="154744" y="3465098"/>
            <a:ext cx="88345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কারো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মুখাপেক্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থচ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সত্তার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ত্তাকে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কাইয়্যুম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চিরস্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ী।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িছুর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ধাতা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সর্বত্র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বিরাজমান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আসমান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জমীনের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সবকি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সবকিছু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নিপুণভাবে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কিয়ামত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সবকিছুর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চিরবিরাজমান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সত্তা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282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CF2419-0276-4751-A958-B172A79CC078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FFBC259-942F-4E5F-A157-44C82D2A72E9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9E10DEB-06E5-4D3B-A037-E2AE710AAB1F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23FCB76-EC2A-4159-B56B-066F58457C4F}"/>
              </a:ext>
            </a:extLst>
          </p:cNvPr>
          <p:cNvSpPr txBox="1"/>
          <p:nvPr/>
        </p:nvSpPr>
        <p:spPr>
          <a:xfrm>
            <a:off x="436098" y="0"/>
            <a:ext cx="8271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96154B-3931-4F4C-A585-6043CFE91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41" y="1186824"/>
            <a:ext cx="2399421" cy="23441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1C190B4-DAAD-40EF-94DD-49E1D144D68F}"/>
              </a:ext>
            </a:extLst>
          </p:cNvPr>
          <p:cNvSpPr/>
          <p:nvPr/>
        </p:nvSpPr>
        <p:spPr>
          <a:xfrm>
            <a:off x="2672862" y="1186824"/>
            <a:ext cx="6197697" cy="23441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180970-DEEF-4CB9-A9F2-327865B40B21}"/>
              </a:ext>
            </a:extLst>
          </p:cNvPr>
          <p:cNvSpPr txBox="1"/>
          <p:nvPr/>
        </p:nvSpPr>
        <p:spPr>
          <a:xfrm>
            <a:off x="2672862" y="1130554"/>
            <a:ext cx="61976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মহাপরাক্রম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তায়ালাই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সীমা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া।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A7DF39-1E24-467A-B192-B66B0CD218A0}"/>
              </a:ext>
            </a:extLst>
          </p:cNvPr>
          <p:cNvSpPr/>
          <p:nvPr/>
        </p:nvSpPr>
        <p:spPr>
          <a:xfrm>
            <a:off x="140677" y="3685099"/>
            <a:ext cx="8729882" cy="2898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261315C-C8DF-4A50-8CA4-64CC09E6CCC6}"/>
              </a:ext>
            </a:extLst>
          </p:cNvPr>
          <p:cNvGrpSpPr/>
          <p:nvPr/>
        </p:nvGrpSpPr>
        <p:grpSpPr>
          <a:xfrm>
            <a:off x="196949" y="3696041"/>
            <a:ext cx="8750102" cy="988497"/>
            <a:chOff x="196949" y="3696041"/>
            <a:chExt cx="8750102" cy="98849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81B518F-B34F-4EAF-BA19-60804EA31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949" y="3696041"/>
              <a:ext cx="8673610" cy="98849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DA85F5-ED4D-49DD-81F1-A2C404164E88}"/>
                </a:ext>
              </a:extLst>
            </p:cNvPr>
            <p:cNvSpPr txBox="1"/>
            <p:nvPr/>
          </p:nvSpPr>
          <p:spPr>
            <a:xfrm>
              <a:off x="231237" y="3700488"/>
              <a:ext cx="87158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as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as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ন-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6D078E5-6FE2-4151-971D-845A4858317E}"/>
              </a:ext>
            </a:extLst>
          </p:cNvPr>
          <p:cNvSpPr txBox="1"/>
          <p:nvPr/>
        </p:nvSpPr>
        <p:spPr>
          <a:xfrm>
            <a:off x="196949" y="4684538"/>
            <a:ext cx="86736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াথে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ধোঁকা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প্রতারণা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কৌ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কুদরত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মোকাবিলা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অপমানিত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4554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0E9B767-F9EF-4FBA-980C-A7B65CC8CC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06" y="2602523"/>
            <a:ext cx="6519865" cy="10339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590578C-DD0D-4A17-8669-55656E6E81AD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315CD84-A644-42FE-8960-414C206151E1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6083593-AD74-43C1-B20B-289F95BDA77E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F687113-2BE2-4DB0-8D06-DCD2383E0061}"/>
              </a:ext>
            </a:extLst>
          </p:cNvPr>
          <p:cNvSpPr txBox="1"/>
          <p:nvPr/>
        </p:nvSpPr>
        <p:spPr>
          <a:xfrm>
            <a:off x="436098" y="0"/>
            <a:ext cx="8271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CF1D2B-1795-4C8D-AD78-EFE5B2FB6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29" y="1159412"/>
            <a:ext cx="2066925" cy="24770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4DA6A9D-5299-4CFD-AE5E-C583BF657994}"/>
              </a:ext>
            </a:extLst>
          </p:cNvPr>
          <p:cNvSpPr/>
          <p:nvPr/>
        </p:nvSpPr>
        <p:spPr>
          <a:xfrm>
            <a:off x="2391506" y="1159413"/>
            <a:ext cx="6519865" cy="2477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1E8B6D-4951-48D7-89DE-D8BB58B7C5DE}"/>
              </a:ext>
            </a:extLst>
          </p:cNvPr>
          <p:cNvSpPr txBox="1"/>
          <p:nvPr/>
        </p:nvSpPr>
        <p:spPr>
          <a:xfrm>
            <a:off x="2391506" y="1159412"/>
            <a:ext cx="6519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খাবিরুন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খাবিরুন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থ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তায়ালা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সবকিছু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সম্যক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অবহিত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সবকি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618431-7027-43C1-A45B-488FB4B557AA}"/>
              </a:ext>
            </a:extLst>
          </p:cNvPr>
          <p:cNvSpPr/>
          <p:nvPr/>
        </p:nvSpPr>
        <p:spPr>
          <a:xfrm>
            <a:off x="232629" y="3734959"/>
            <a:ext cx="8678742" cy="2722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AB301D-E113-4F55-BCD0-FE645A2FF4AC}"/>
              </a:ext>
            </a:extLst>
          </p:cNvPr>
          <p:cNvSpPr txBox="1"/>
          <p:nvPr/>
        </p:nvSpPr>
        <p:spPr>
          <a:xfrm>
            <a:off x="232629" y="3734956"/>
            <a:ext cx="86787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িছুই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তায়ালার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বলি,করি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কল্পনা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্ষুদ্রতর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খবরও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ভাইরাস,ব্যকটেরিয়ার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সম্পর্কেউও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সম্যক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অবহিত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এককথায়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বাইরে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23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0B48611-94FE-4DF5-8E28-828D4C91008E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9472417-CEFE-4C20-B27C-F792E6A0E60E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B81504A-80CE-4666-8177-97AE1BD015BE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0BE2ECC-1C95-4248-B45C-5A355E58C7B9}"/>
              </a:ext>
            </a:extLst>
          </p:cNvPr>
          <p:cNvSpPr txBox="1"/>
          <p:nvPr/>
        </p:nvSpPr>
        <p:spPr>
          <a:xfrm>
            <a:off x="436098" y="0"/>
            <a:ext cx="8271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7D0E41-4C59-44ED-8F1E-190305737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7" y="1147836"/>
            <a:ext cx="2581275" cy="18548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F7F881-4142-4B1D-8EFF-F04D02EE91E1}"/>
              </a:ext>
            </a:extLst>
          </p:cNvPr>
          <p:cNvSpPr txBox="1"/>
          <p:nvPr/>
        </p:nvSpPr>
        <p:spPr>
          <a:xfrm>
            <a:off x="2869809" y="1186825"/>
            <a:ext cx="6006905" cy="18158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ৈর্য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সাবুরূন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ধৈর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যশীল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তায়ালা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ৈর্য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ধ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র্যের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সীমা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5F5296-6CDB-4F08-8792-284D5E4CED73}"/>
              </a:ext>
            </a:extLst>
          </p:cNvPr>
          <p:cNvSpPr txBox="1"/>
          <p:nvPr/>
        </p:nvSpPr>
        <p:spPr>
          <a:xfrm>
            <a:off x="232117" y="3003554"/>
            <a:ext cx="8665697" cy="18158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ুষকে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যাবতীয়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নিয়ামত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লালন-পালন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ুষ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অবাধ্য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ষণাত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ুষ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তওবা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ধ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র্যশীল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ৈর্য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70E2881-9520-4189-9210-1746C1E80AB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81" y="4879718"/>
            <a:ext cx="4334873" cy="161196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C8E57A47-2664-41B5-B58B-E91886BFBFA3}"/>
              </a:ext>
            </a:extLst>
          </p:cNvPr>
          <p:cNvGrpSpPr/>
          <p:nvPr/>
        </p:nvGrpSpPr>
        <p:grpSpPr>
          <a:xfrm>
            <a:off x="186929" y="4951184"/>
            <a:ext cx="4401164" cy="1611970"/>
            <a:chOff x="186929" y="4951184"/>
            <a:chExt cx="4401164" cy="161197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8C53D10-3C00-45C6-B19E-9E5F94CA3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929" y="4951184"/>
              <a:ext cx="4401164" cy="161197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17048C6-BD9F-4E35-AF03-817BB72555FD}"/>
                </a:ext>
              </a:extLst>
            </p:cNvPr>
            <p:cNvSpPr/>
            <p:nvPr/>
          </p:nvSpPr>
          <p:spPr>
            <a:xfrm>
              <a:off x="186929" y="5125611"/>
              <a:ext cx="189186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আল্লাহ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বলেন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27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 animBg="1"/>
      <p:bldP spid="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B72B40-1ECF-402D-81A2-A96E9E0B0057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6AA6A8F-AED5-49DE-BE02-25E2615F4EE2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E05E157-623B-496F-93D2-0A49F876915C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97065C8-80F7-4895-B709-408D03218CC6}"/>
              </a:ext>
            </a:extLst>
          </p:cNvPr>
          <p:cNvSpPr txBox="1"/>
          <p:nvPr/>
        </p:nvSpPr>
        <p:spPr>
          <a:xfrm>
            <a:off x="196948" y="0"/>
            <a:ext cx="8764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FB043939-1EC7-46BC-9098-732E5BE15A97}"/>
              </a:ext>
            </a:extLst>
          </p:cNvPr>
          <p:cNvSpPr/>
          <p:nvPr/>
        </p:nvSpPr>
        <p:spPr>
          <a:xfrm>
            <a:off x="196948" y="1249239"/>
            <a:ext cx="8637563" cy="5334439"/>
          </a:xfrm>
          <a:prstGeom prst="horizontalScroll">
            <a:avLst/>
          </a:prstGeom>
          <a:noFill/>
          <a:ln w="50800" cap="rnd">
            <a:solidFill>
              <a:srgbClr val="C00000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C93E1-E61B-4483-90B5-EE01D6A53BD9}"/>
              </a:ext>
            </a:extLst>
          </p:cNvPr>
          <p:cNvSpPr txBox="1"/>
          <p:nvPr/>
        </p:nvSpPr>
        <p:spPr>
          <a:xfrm>
            <a:off x="829994" y="2028537"/>
            <a:ext cx="79341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“আ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ী?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িছুই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।”-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আযিযুন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পরাক্রমশালী,দন্ড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”-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খবর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8739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A9E45DA-AC3B-4383-8C8E-0AC18F6B1C50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1E4CF95-50C6-4BFB-839A-325E3BB33CA1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E44A0DF-1101-4BEC-B1A3-6FA153379F88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B401674-08A7-496D-82C7-6701BF6C5AD6}"/>
              </a:ext>
            </a:extLst>
          </p:cNvPr>
          <p:cNvSpPr txBox="1"/>
          <p:nvPr/>
        </p:nvSpPr>
        <p:spPr>
          <a:xfrm>
            <a:off x="154745" y="112542"/>
            <a:ext cx="8834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D0E6272-2422-43F1-BACF-68340E0266C2}"/>
              </a:ext>
            </a:extLst>
          </p:cNvPr>
          <p:cNvGrpSpPr/>
          <p:nvPr/>
        </p:nvGrpSpPr>
        <p:grpSpPr>
          <a:xfrm>
            <a:off x="436097" y="1491177"/>
            <a:ext cx="8243669" cy="4600136"/>
            <a:chOff x="436097" y="1491177"/>
            <a:chExt cx="8243669" cy="46001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3CB387C-02B8-4B66-9E5E-7B39A06802C0}"/>
                </a:ext>
              </a:extLst>
            </p:cNvPr>
            <p:cNvSpPr/>
            <p:nvPr/>
          </p:nvSpPr>
          <p:spPr>
            <a:xfrm>
              <a:off x="436097" y="1491177"/>
              <a:ext cx="8243669" cy="4600136"/>
            </a:xfrm>
            <a:prstGeom prst="ellipse">
              <a:avLst/>
            </a:prstGeom>
            <a:noFill/>
            <a:ln w="38100" cap="rnd">
              <a:solidFill>
                <a:srgbClr val="C00000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A815B73-80FA-4688-9283-916758DC31B8}"/>
                </a:ext>
              </a:extLst>
            </p:cNvPr>
            <p:cNvSpPr txBox="1"/>
            <p:nvPr/>
          </p:nvSpPr>
          <p:spPr>
            <a:xfrm>
              <a:off x="478302" y="1883188"/>
              <a:ext cx="7877907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as-IN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6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endParaRPr lang="en-US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ঁ</a:t>
              </a:r>
              <a:r>
                <a:rPr lang="en-US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as-IN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ট</a:t>
              </a:r>
              <a:r>
                <a:rPr lang="en-US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 </a:t>
              </a:r>
              <a:r>
                <a:rPr lang="as-IN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en-US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ূ</a:t>
              </a:r>
              <a:r>
                <a:rPr lang="as-IN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ণ</a:t>
              </a:r>
              <a:r>
                <a:rPr lang="en-US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as-IN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as-IN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6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</a:t>
              </a:r>
              <a:r>
                <a:rPr lang="en-US" sz="6600" b="1" dirty="0" err="1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র্থসহ</a:t>
              </a:r>
              <a:r>
                <a:rPr lang="en-US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b="1" dirty="0" err="1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লি</a:t>
              </a:r>
              <a:r>
                <a:rPr lang="as-IN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en-US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as-IN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as-IN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en-US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66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844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3F81CD3-A286-4A1D-9745-453CB6BA0B8B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281990F-09CE-4F2F-BB08-B6578E707E6C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AAB1FAA-37FB-4CA9-8FBD-9A3E19D115A0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F1A9CC55-2A16-4FD7-906D-173994B23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21" y="1168278"/>
            <a:ext cx="8623493" cy="53172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2A8098-6152-4BB1-A0DE-2004DDF43E9F}"/>
              </a:ext>
            </a:extLst>
          </p:cNvPr>
          <p:cNvSpPr txBox="1"/>
          <p:nvPr/>
        </p:nvSpPr>
        <p:spPr>
          <a:xfrm>
            <a:off x="154745" y="42203"/>
            <a:ext cx="8834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নশাআল্লাহ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58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E4A051C-5E83-41F9-8DF5-DBA26DD3950E}"/>
              </a:ext>
            </a:extLst>
          </p:cNvPr>
          <p:cNvGrpSpPr/>
          <p:nvPr/>
        </p:nvGrpSpPr>
        <p:grpSpPr>
          <a:xfrm>
            <a:off x="140677" y="154745"/>
            <a:ext cx="8848579" cy="6541477"/>
            <a:chOff x="140677" y="154745"/>
            <a:chExt cx="8848579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FB10D1F-57B4-4A15-9B91-1EC29076345A}"/>
                </a:ext>
              </a:extLst>
            </p:cNvPr>
            <p:cNvSpPr/>
            <p:nvPr/>
          </p:nvSpPr>
          <p:spPr>
            <a:xfrm>
              <a:off x="140677" y="154745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317E347-A4B5-446B-A159-71A39A63578B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069D3A3-86CB-413F-A8DB-2F331149E482}"/>
                </a:ext>
              </a:extLst>
            </p:cNvPr>
            <p:cNvSpPr txBox="1"/>
            <p:nvPr/>
          </p:nvSpPr>
          <p:spPr>
            <a:xfrm>
              <a:off x="154746" y="154745"/>
              <a:ext cx="88345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563A66C-107C-458C-B499-3475A1921836}"/>
                </a:ext>
              </a:extLst>
            </p:cNvPr>
            <p:cNvSpPr txBox="1"/>
            <p:nvPr/>
          </p:nvSpPr>
          <p:spPr>
            <a:xfrm>
              <a:off x="256737" y="5330879"/>
              <a:ext cx="3658207" cy="1200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ো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ঃ 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 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</a:p>
            <a:p>
              <a:pPr algn="ctr"/>
              <a:r>
                <a:rPr lang="en-US" sz="2401" b="1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সহঃ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1" b="1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ষ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ক, 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ড 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as-IN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জ,</a:t>
              </a:r>
            </a:p>
            <a:p>
              <a:pPr algn="ctr"/>
              <a:r>
                <a:rPr lang="en-US" sz="2401" b="1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বীরগঞ্জ</a:t>
              </a:r>
              <a:r>
                <a:rPr lang="en-US" sz="2401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1" b="1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দিনাজপুর</a:t>
              </a:r>
              <a:endParaRPr lang="en-US" sz="2401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821E734-B732-488B-AEDA-7D031F79B0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38"/>
            <a:stretch/>
          </p:blipFill>
          <p:spPr>
            <a:xfrm>
              <a:off x="341348" y="1225629"/>
              <a:ext cx="3573596" cy="403591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AAFAE50-07FE-4B00-B074-DE7C6423C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9343" y="1180271"/>
              <a:ext cx="4845505" cy="5386828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33DA8DD-2BD3-42CC-B1AC-E9B5AD724786}"/>
                </a:ext>
              </a:extLst>
            </p:cNvPr>
            <p:cNvSpPr txBox="1"/>
            <p:nvPr/>
          </p:nvSpPr>
          <p:spPr>
            <a:xfrm>
              <a:off x="4115615" y="2475914"/>
              <a:ext cx="468703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১ম</a:t>
              </a:r>
            </a:p>
            <a:p>
              <a:pPr algn="ctr"/>
              <a:r>
                <a:rPr lang="en-US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পাঠঃ৬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7959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BE54CB5-1F48-4473-90E7-57239D4AF47C}"/>
              </a:ext>
            </a:extLst>
          </p:cNvPr>
          <p:cNvGrpSpPr/>
          <p:nvPr/>
        </p:nvGrpSpPr>
        <p:grpSpPr>
          <a:xfrm>
            <a:off x="140677" y="98475"/>
            <a:ext cx="8848578" cy="6541477"/>
            <a:chOff x="140677" y="98475"/>
            <a:chExt cx="8848578" cy="654147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50CEB20-03E0-4558-B516-82D8FC4B3729}"/>
                </a:ext>
              </a:extLst>
            </p:cNvPr>
            <p:cNvSpPr/>
            <p:nvPr/>
          </p:nvSpPr>
          <p:spPr>
            <a:xfrm>
              <a:off x="140677" y="98475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8819A22-2E86-4255-AB07-8EC9F1DB5EC1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CB2D558-7C95-4EB5-8C0E-23680A17A174}"/>
              </a:ext>
            </a:extLst>
          </p:cNvPr>
          <p:cNvSpPr txBox="1"/>
          <p:nvPr/>
        </p:nvSpPr>
        <p:spPr>
          <a:xfrm>
            <a:off x="154746" y="211014"/>
            <a:ext cx="8834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A782D5-1F19-4A65-AD08-96E1EA469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6" y="3773213"/>
            <a:ext cx="2851781" cy="27936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98B43F-C2B3-4BF2-898E-77C862E1A2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7" y="1198827"/>
            <a:ext cx="2857500" cy="24306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E2AE01-6F1D-4458-A94A-C545AE4AC4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29" y="1184760"/>
            <a:ext cx="2200275" cy="2444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A4D55D7-07CC-46DD-8629-43689477F8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29" y="3773213"/>
            <a:ext cx="2200275" cy="280768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88258AD-8681-479B-913A-CE9DEFC25B60}"/>
              </a:ext>
            </a:extLst>
          </p:cNvPr>
          <p:cNvSpPr txBox="1"/>
          <p:nvPr/>
        </p:nvSpPr>
        <p:spPr>
          <a:xfrm>
            <a:off x="3098477" y="1392702"/>
            <a:ext cx="35985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7AC721-AA15-49BE-B8FB-273D2BDEC360}"/>
              </a:ext>
            </a:extLst>
          </p:cNvPr>
          <p:cNvSpPr txBox="1"/>
          <p:nvPr/>
        </p:nvSpPr>
        <p:spPr>
          <a:xfrm>
            <a:off x="3098476" y="2778008"/>
            <a:ext cx="3598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AA2428-B976-46ED-BA99-0B11678E36D4}"/>
              </a:ext>
            </a:extLst>
          </p:cNvPr>
          <p:cNvSpPr txBox="1"/>
          <p:nvPr/>
        </p:nvSpPr>
        <p:spPr>
          <a:xfrm>
            <a:off x="3138252" y="3823338"/>
            <a:ext cx="3598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8E7A65-3EE5-44EF-BB9E-AC7237217EF7}"/>
              </a:ext>
            </a:extLst>
          </p:cNvPr>
          <p:cNvSpPr txBox="1"/>
          <p:nvPr/>
        </p:nvSpPr>
        <p:spPr>
          <a:xfrm>
            <a:off x="3006527" y="5659173"/>
            <a:ext cx="35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2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0D858AC-CF00-4F26-B14C-910F093C9D38}"/>
              </a:ext>
            </a:extLst>
          </p:cNvPr>
          <p:cNvGrpSpPr/>
          <p:nvPr/>
        </p:nvGrpSpPr>
        <p:grpSpPr>
          <a:xfrm>
            <a:off x="140677" y="154745"/>
            <a:ext cx="8848578" cy="6541477"/>
            <a:chOff x="140677" y="154745"/>
            <a:chExt cx="8848578" cy="654147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DA118FA-B921-4A41-945F-1C67DEDEA9C3}"/>
                </a:ext>
              </a:extLst>
            </p:cNvPr>
            <p:cNvSpPr/>
            <p:nvPr/>
          </p:nvSpPr>
          <p:spPr>
            <a:xfrm>
              <a:off x="140677" y="154745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F79759DA-C379-42F5-B152-8BA5EE4282AF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940D188-A590-493E-AE55-5C5A872EC872}"/>
              </a:ext>
            </a:extLst>
          </p:cNvPr>
          <p:cNvSpPr txBox="1"/>
          <p:nvPr/>
        </p:nvSpPr>
        <p:spPr>
          <a:xfrm>
            <a:off x="140677" y="154745"/>
            <a:ext cx="8848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াঠের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6891285-30D3-401B-ABE1-B6B5A3C9354A}"/>
              </a:ext>
            </a:extLst>
          </p:cNvPr>
          <p:cNvGrpSpPr/>
          <p:nvPr/>
        </p:nvGrpSpPr>
        <p:grpSpPr>
          <a:xfrm>
            <a:off x="450160" y="1195754"/>
            <a:ext cx="8243667" cy="5317569"/>
            <a:chOff x="450160" y="1195754"/>
            <a:chExt cx="8243667" cy="531756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5630CFE-FF1C-48D8-9599-433351C42562}"/>
                </a:ext>
              </a:extLst>
            </p:cNvPr>
            <p:cNvSpPr/>
            <p:nvPr/>
          </p:nvSpPr>
          <p:spPr>
            <a:xfrm>
              <a:off x="450160" y="1195754"/>
              <a:ext cx="8243667" cy="5317569"/>
            </a:xfrm>
            <a:prstGeom prst="ellipse">
              <a:avLst/>
            </a:prstGeom>
            <a:noFill/>
            <a:ln w="63500" cap="rnd">
              <a:solidFill>
                <a:srgbClr val="C00000"/>
              </a:solidFill>
              <a:prstDash val="sys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7B5B693-5FB7-40A7-A1C8-E9D4F9B4C59A}"/>
                </a:ext>
              </a:extLst>
            </p:cNvPr>
            <p:cNvSpPr txBox="1"/>
            <p:nvPr/>
          </p:nvSpPr>
          <p:spPr>
            <a:xfrm>
              <a:off x="618978" y="2958693"/>
              <a:ext cx="78779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5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আসমাউল</a:t>
              </a:r>
              <a:r>
                <a:rPr lang="en-US" sz="115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15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হুসনা</a:t>
              </a:r>
              <a:endPara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7524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6C374FE-9256-41BD-8286-23AD9C3E11BD}"/>
              </a:ext>
            </a:extLst>
          </p:cNvPr>
          <p:cNvGrpSpPr/>
          <p:nvPr/>
        </p:nvGrpSpPr>
        <p:grpSpPr>
          <a:xfrm>
            <a:off x="140677" y="154745"/>
            <a:ext cx="8848579" cy="6541477"/>
            <a:chOff x="140677" y="154745"/>
            <a:chExt cx="8848579" cy="654147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20EA382-B8EC-4C29-ABB9-E92133567679}"/>
                </a:ext>
              </a:extLst>
            </p:cNvPr>
            <p:cNvGrpSpPr/>
            <p:nvPr/>
          </p:nvGrpSpPr>
          <p:grpSpPr>
            <a:xfrm>
              <a:off x="140677" y="154745"/>
              <a:ext cx="8848578" cy="6541477"/>
              <a:chOff x="140677" y="154745"/>
              <a:chExt cx="8848578" cy="6541477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B70AA66-0CDD-4179-9421-5F5E7E92FA58}"/>
                  </a:ext>
                </a:extLst>
              </p:cNvPr>
              <p:cNvSpPr/>
              <p:nvPr/>
            </p:nvSpPr>
            <p:spPr>
              <a:xfrm>
                <a:off x="140677" y="154745"/>
                <a:ext cx="8848578" cy="6541477"/>
              </a:xfrm>
              <a:prstGeom prst="rect">
                <a:avLst/>
              </a:prstGeom>
              <a:noFill/>
              <a:ln w="69850" cap="rnd" cmpd="thinThick">
                <a:solidFill>
                  <a:srgbClr val="FF0000"/>
                </a:solidFill>
                <a:prstDash val="sysDash"/>
                <a:rou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65DFF191-D978-4786-BB0D-0A12CDF6EAF4}"/>
                  </a:ext>
                </a:extLst>
              </p:cNvPr>
              <p:cNvCxnSpPr/>
              <p:nvPr/>
            </p:nvCxnSpPr>
            <p:spPr>
              <a:xfrm>
                <a:off x="140677" y="1055077"/>
                <a:ext cx="8848578" cy="0"/>
              </a:xfrm>
              <a:prstGeom prst="line">
                <a:avLst/>
              </a:prstGeom>
              <a:ln w="63500" cap="rnd" cmpd="dbl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E0C85AE-AEFA-415D-8A32-A6F549075279}"/>
                </a:ext>
              </a:extLst>
            </p:cNvPr>
            <p:cNvSpPr txBox="1"/>
            <p:nvPr/>
          </p:nvSpPr>
          <p:spPr>
            <a:xfrm>
              <a:off x="154746" y="154745"/>
              <a:ext cx="88345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াঠ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শে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ষ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থ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া---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BB3E9B5-8754-4B60-8261-809D124F60DB}"/>
                </a:ext>
              </a:extLst>
            </p:cNvPr>
            <p:cNvSpPr txBox="1"/>
            <p:nvPr/>
          </p:nvSpPr>
          <p:spPr>
            <a:xfrm>
              <a:off x="154746" y="1252025"/>
              <a:ext cx="8834509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v"/>
              </a:pP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ী- 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 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571500" indent="-571500">
                <a:buFont typeface="Wingdings" panose="05000000000000000000" pitchFamily="2" charset="2"/>
                <a:buChar char="v"/>
              </a:pP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মানব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জীবনে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আসমাউল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হুসনার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প্রভাব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ব্যখ্যা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571500" indent="-571500">
                <a:buFont typeface="Wingdings" panose="05000000000000000000" pitchFamily="2" charset="2"/>
                <a:buChar char="v"/>
              </a:pP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কয়েকটি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আসমাউল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হুসনা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অর্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থস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 </a:t>
              </a:r>
              <a:r>
                <a:rPr lang="en-US" sz="4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বিশ্লে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ষ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ণ 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as-IN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725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A157D49-2402-46E8-81FB-830D74E7C9D8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A8574AA-88A1-4D22-9B13-F40FD2E8B7EA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E20FBAC0-175A-472B-976D-9D9F6B4C7CB2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E2D560C-B244-4F8C-9FFB-93579D6D8FAA}"/>
              </a:ext>
            </a:extLst>
          </p:cNvPr>
          <p:cNvSpPr txBox="1"/>
          <p:nvPr/>
        </p:nvSpPr>
        <p:spPr>
          <a:xfrm>
            <a:off x="140677" y="267286"/>
            <a:ext cx="8848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ন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ৃষ্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2679A1-1D03-4B6E-B4D1-F3061BF8B3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7" y="1163119"/>
            <a:ext cx="8715033" cy="539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76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C93D87F-4419-4DDC-A9EE-FFE891139E5E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C8E4C3D-035D-4C81-B70F-4054279CCBE5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B7ACB50-FE3B-4BC5-A48D-E35F83D661FC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16F2BA8-CAEB-467C-BA21-4FF494356163}"/>
              </a:ext>
            </a:extLst>
          </p:cNvPr>
          <p:cNvSpPr txBox="1"/>
          <p:nvPr/>
        </p:nvSpPr>
        <p:spPr>
          <a:xfrm>
            <a:off x="365760" y="42203"/>
            <a:ext cx="8342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3280449-F201-4F77-B0BF-B7E21927C9BD}"/>
              </a:ext>
            </a:extLst>
          </p:cNvPr>
          <p:cNvGrpSpPr/>
          <p:nvPr/>
        </p:nvGrpSpPr>
        <p:grpSpPr>
          <a:xfrm>
            <a:off x="675249" y="1280160"/>
            <a:ext cx="8032653" cy="4642328"/>
            <a:chOff x="675249" y="1280160"/>
            <a:chExt cx="8032653" cy="4642328"/>
          </a:xfrm>
        </p:grpSpPr>
        <p:sp>
          <p:nvSpPr>
            <p:cNvPr id="6" name="Scroll: Horizontal 5">
              <a:extLst>
                <a:ext uri="{FF2B5EF4-FFF2-40B4-BE49-F238E27FC236}">
                  <a16:creationId xmlns:a16="http://schemas.microsoft.com/office/drawing/2014/main" id="{70DA0B0F-7E51-4529-904D-5C8DF0ABB00F}"/>
                </a:ext>
              </a:extLst>
            </p:cNvPr>
            <p:cNvSpPr/>
            <p:nvPr/>
          </p:nvSpPr>
          <p:spPr>
            <a:xfrm>
              <a:off x="675249" y="1280160"/>
              <a:ext cx="8032653" cy="4642328"/>
            </a:xfrm>
            <a:prstGeom prst="horizontalScroll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D859AD9-EB75-4FBF-8FFE-A016E9814659}"/>
                </a:ext>
              </a:extLst>
            </p:cNvPr>
            <p:cNvSpPr txBox="1"/>
            <p:nvPr/>
          </p:nvSpPr>
          <p:spPr>
            <a:xfrm>
              <a:off x="1378633" y="2631828"/>
              <a:ext cx="709011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</a:p>
            <a:p>
              <a:pPr algn="ctr"/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খাতায়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6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িখ</a:t>
              </a:r>
              <a:r>
                <a:rPr lang="en-U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8076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3D893EB-EC8F-41B3-BEEA-8F8D2F0DE227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17ED6F8-3726-4DE3-859B-F6E99B10A43E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94B09D8-16AB-4293-AB9E-7F2E4DDD781B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56400E7-CF40-4637-B9B2-CCD555B32C62}"/>
              </a:ext>
            </a:extLst>
          </p:cNvPr>
          <p:cNvSpPr txBox="1"/>
          <p:nvPr/>
        </p:nvSpPr>
        <p:spPr>
          <a:xfrm>
            <a:off x="112541" y="70339"/>
            <a:ext cx="8848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85D66C-2CBF-4AD6-823F-1F0A6087B982}"/>
              </a:ext>
            </a:extLst>
          </p:cNvPr>
          <p:cNvSpPr txBox="1"/>
          <p:nvPr/>
        </p:nvSpPr>
        <p:spPr>
          <a:xfrm>
            <a:off x="168813" y="1148412"/>
            <a:ext cx="882044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আসমাউল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হুসনার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অপরিস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্ষমতা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গূণাবলীর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রাহমান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তায়ালা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দয়াবান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গাফফার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শীল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অন্যদিকে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জাব্বার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কাহহার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মোটকথা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তায়ালার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গুণবাচক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নামসমূহ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আমাদেরকেউ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গূণাবলী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9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49AD719-DD1F-4774-88FC-919D03C4D136}"/>
              </a:ext>
            </a:extLst>
          </p:cNvPr>
          <p:cNvGrpSpPr/>
          <p:nvPr/>
        </p:nvGrpSpPr>
        <p:grpSpPr>
          <a:xfrm>
            <a:off x="140677" y="42203"/>
            <a:ext cx="8848578" cy="6541477"/>
            <a:chOff x="140677" y="42203"/>
            <a:chExt cx="8848578" cy="654147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8372BC-0DCD-4D0F-B0E2-C838F4B4C5A7}"/>
                </a:ext>
              </a:extLst>
            </p:cNvPr>
            <p:cNvSpPr/>
            <p:nvPr/>
          </p:nvSpPr>
          <p:spPr>
            <a:xfrm>
              <a:off x="140677" y="42203"/>
              <a:ext cx="8848578" cy="6541477"/>
            </a:xfrm>
            <a:prstGeom prst="rect">
              <a:avLst/>
            </a:prstGeom>
            <a:noFill/>
            <a:ln w="69850" cap="rnd" cmpd="thinThick">
              <a:solidFill>
                <a:srgbClr val="FF0000"/>
              </a:solidFill>
              <a:prstDash val="sysDash"/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554189D-5CB9-4DE2-952E-4E0420078165}"/>
                </a:ext>
              </a:extLst>
            </p:cNvPr>
            <p:cNvCxnSpPr/>
            <p:nvPr/>
          </p:nvCxnSpPr>
          <p:spPr>
            <a:xfrm>
              <a:off x="140677" y="1055077"/>
              <a:ext cx="8848578" cy="0"/>
            </a:xfrm>
            <a:prstGeom prst="line">
              <a:avLst/>
            </a:prstGeom>
            <a:ln w="63500" cap="rnd" cmpd="dbl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F0DDF82-8B79-47A6-92C8-F2D701B26120}"/>
              </a:ext>
            </a:extLst>
          </p:cNvPr>
          <p:cNvSpPr txBox="1"/>
          <p:nvPr/>
        </p:nvSpPr>
        <p:spPr>
          <a:xfrm>
            <a:off x="267286" y="133142"/>
            <a:ext cx="8736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E1DC5AB-44C8-48D2-9AC5-D598B97BBECF}"/>
              </a:ext>
            </a:extLst>
          </p:cNvPr>
          <p:cNvGrpSpPr/>
          <p:nvPr/>
        </p:nvGrpSpPr>
        <p:grpSpPr>
          <a:xfrm>
            <a:off x="154745" y="1239744"/>
            <a:ext cx="8834510" cy="5217327"/>
            <a:chOff x="154745" y="1239744"/>
            <a:chExt cx="8834510" cy="5217327"/>
          </a:xfrm>
        </p:grpSpPr>
        <p:sp>
          <p:nvSpPr>
            <p:cNvPr id="8" name="Flowchart: Decision 7">
              <a:extLst>
                <a:ext uri="{FF2B5EF4-FFF2-40B4-BE49-F238E27FC236}">
                  <a16:creationId xmlns:a16="http://schemas.microsoft.com/office/drawing/2014/main" id="{C6C273D4-2DBD-4A68-AC27-BF9A5EEB572F}"/>
                </a:ext>
              </a:extLst>
            </p:cNvPr>
            <p:cNvSpPr/>
            <p:nvPr/>
          </p:nvSpPr>
          <p:spPr>
            <a:xfrm>
              <a:off x="154745" y="1239744"/>
              <a:ext cx="8834510" cy="5217327"/>
            </a:xfrm>
            <a:prstGeom prst="flowChartDecision">
              <a:avLst/>
            </a:prstGeom>
            <a:noFill/>
            <a:ln w="50800" cap="rnd">
              <a:solidFill>
                <a:srgbClr val="C00000"/>
              </a:solidFill>
              <a:prstDash val="sys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61319CF-A0ED-451B-94F0-9BB9491B7F1E}"/>
                </a:ext>
              </a:extLst>
            </p:cNvPr>
            <p:cNvSpPr txBox="1"/>
            <p:nvPr/>
          </p:nvSpPr>
          <p:spPr>
            <a:xfrm>
              <a:off x="1624818" y="3071259"/>
              <a:ext cx="60209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 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 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 </a:t>
              </a:r>
              <a:r>
                <a:rPr lang="as-IN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4800" b="1" dirty="0" err="1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র্ণনা</a:t>
              </a:r>
              <a:r>
                <a:rPr lang="en-US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endParaRPr lang="en-US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41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1482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M.A. AHAD</dc:creator>
  <cp:lastModifiedBy>M.A. AHAD</cp:lastModifiedBy>
  <cp:revision>24</cp:revision>
  <dcterms:created xsi:type="dcterms:W3CDTF">2020-10-18T15:17:19Z</dcterms:created>
  <dcterms:modified xsi:type="dcterms:W3CDTF">2020-10-20T06:57:48Z</dcterms:modified>
</cp:coreProperties>
</file>