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7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7D0F-7B44-4031-881B-13A5E7B6F5A7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4FCD-0A61-4D78-A446-DEABE9EB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457200"/>
            <a:ext cx="3657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464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স্কুল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নং-০১৭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1২৬০৪৪৫৫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Times New Roman" pitchFamily="18" charset="0"/>
                <a:cs typeface="NikoshBAN" pitchFamily="2" charset="0"/>
              </a:rPr>
              <a:t>E-mail-mahbubhossain30@gmail,com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51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156544"/>
            <a:ext cx="3362325" cy="31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শুভেচ্ছা বিনিময়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0" y="1600200"/>
            <a:ext cx="6770840" cy="4525963"/>
          </a:xfrm>
        </p:spPr>
      </p:pic>
    </p:spTree>
    <p:extLst>
      <p:ext uri="{BB962C8B-B14F-4D97-AF65-F5344CB8AC3E}">
        <p14:creationId xmlns:p14="http://schemas.microsoft.com/office/powerpoint/2010/main" val="421841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সাংস্কৃতিক অনুঠান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3101" y="800099"/>
            <a:ext cx="5410200" cy="6705602"/>
          </a:xfrm>
        </p:spPr>
      </p:pic>
    </p:spTree>
    <p:extLst>
      <p:ext uri="{BB962C8B-B14F-4D97-AF65-F5344CB8AC3E}">
        <p14:creationId xmlns:p14="http://schemas.microsoft.com/office/powerpoint/2010/main" val="61340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95055"/>
            <a:ext cx="6248400" cy="4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সিলেট পাল্প এন্ড মিলস্‌ উচ্চ বিদ্যালয়ে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মিলন মেলা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ইং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58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3164"/>
            <a:ext cx="8763000" cy="5029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33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অনুষ্ঠান শুরু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6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ব্যাজের গ্রুপ ছবি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038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0762" y="2172841"/>
            <a:ext cx="4788410" cy="39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ক্যাপ প্রদান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48442"/>
            <a:ext cx="3505200" cy="2356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25316"/>
            <a:ext cx="4178808" cy="2432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460673" cy="30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2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শপথ বাক্য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037"/>
            <a:ext cx="45720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4191000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জাতীয় পতাকা উত্তোলন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4100" y="419100"/>
            <a:ext cx="4876800" cy="7239000"/>
          </a:xfrm>
        </p:spPr>
      </p:pic>
    </p:spTree>
    <p:extLst>
      <p:ext uri="{BB962C8B-B14F-4D97-AF65-F5344CB8AC3E}">
        <p14:creationId xmlns:p14="http://schemas.microsoft.com/office/powerpoint/2010/main" val="381359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সবার একসাথে ছবি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0" y="1600200"/>
            <a:ext cx="6770840" cy="4525963"/>
          </a:xfrm>
        </p:spPr>
      </p:pic>
    </p:spTree>
    <p:extLst>
      <p:ext uri="{BB962C8B-B14F-4D97-AF65-F5344CB8AC3E}">
        <p14:creationId xmlns:p14="http://schemas.microsoft.com/office/powerpoint/2010/main" val="219073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আলোচনা সভা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0" y="1600200"/>
            <a:ext cx="6770840" cy="4525963"/>
          </a:xfrm>
        </p:spPr>
      </p:pic>
    </p:spTree>
    <p:extLst>
      <p:ext uri="{BB962C8B-B14F-4D97-AF65-F5344CB8AC3E}">
        <p14:creationId xmlns:p14="http://schemas.microsoft.com/office/powerpoint/2010/main" val="121103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সিলেট পাল্প এন্ড মিলস্‌ উচ্চ বিদ্যালয়ের   মিলন মেলা  -২০১৯ ইং  </vt:lpstr>
      <vt:lpstr>PowerPoint Presentation</vt:lpstr>
      <vt:lpstr>ব্যাজের গ্রুপ ছবি </vt:lpstr>
      <vt:lpstr>ক্যাপ প্রদান  </vt:lpstr>
      <vt:lpstr>শপথ বাক্য পাঠ</vt:lpstr>
      <vt:lpstr>জাতীয় পতাকা উত্তোলন </vt:lpstr>
      <vt:lpstr>সবার একসাথে ছবি </vt:lpstr>
      <vt:lpstr>আলোচনা সভা </vt:lpstr>
      <vt:lpstr>শুভেচ্ছা বিনিময় </vt:lpstr>
      <vt:lpstr>সাংস্কৃতিক অনুঠান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</dc:creator>
  <cp:lastModifiedBy>Mahbub</cp:lastModifiedBy>
  <cp:revision>6</cp:revision>
  <dcterms:created xsi:type="dcterms:W3CDTF">2020-10-21T13:30:31Z</dcterms:created>
  <dcterms:modified xsi:type="dcterms:W3CDTF">2020-10-21T13:57:55Z</dcterms:modified>
</cp:coreProperties>
</file>