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83" r:id="rId2"/>
    <p:sldId id="276" r:id="rId3"/>
    <p:sldId id="295" r:id="rId4"/>
    <p:sldId id="277" r:id="rId5"/>
    <p:sldId id="278" r:id="rId6"/>
    <p:sldId id="296" r:id="rId7"/>
    <p:sldId id="260" r:id="rId8"/>
    <p:sldId id="297" r:id="rId9"/>
    <p:sldId id="261" r:id="rId10"/>
    <p:sldId id="288" r:id="rId11"/>
    <p:sldId id="262" r:id="rId12"/>
    <p:sldId id="285" r:id="rId13"/>
    <p:sldId id="286" r:id="rId14"/>
    <p:sldId id="289" r:id="rId15"/>
    <p:sldId id="272" r:id="rId16"/>
    <p:sldId id="280" r:id="rId17"/>
    <p:sldId id="281" r:id="rId18"/>
  </p:sldIdLst>
  <p:sldSz cx="11430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3" autoAdjust="0"/>
    <p:restoredTop sz="94660"/>
  </p:normalViewPr>
  <p:slideViewPr>
    <p:cSldViewPr snapToGrid="0">
      <p:cViewPr>
        <p:scale>
          <a:sx n="60" d="100"/>
          <a:sy n="60" d="100"/>
        </p:scale>
        <p:origin x="294" y="276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7C3EF-E566-4919-9642-19036902C52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43188" y="857250"/>
            <a:ext cx="3857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56FCF-7FA7-4245-8682-960AF33A1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6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56FCF-7FA7-4245-8682-960AF33A1D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90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56FCF-7FA7-4245-8682-960AF33A1D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1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56FCF-7FA7-4245-8682-960AF33A1D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46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56FCF-7FA7-4245-8682-960AF33A1D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41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56FCF-7FA7-4245-8682-960AF33A1D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12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333750" y="0"/>
            <a:ext cx="809625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9525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208585" y="533400"/>
            <a:ext cx="638175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193052" y="3539864"/>
            <a:ext cx="6393473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339030" y="6557946"/>
            <a:ext cx="2503080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3AEE22A-24C0-48F0-A655-643FA60A81D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524250" y="6557946"/>
            <a:ext cx="365965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9851105" y="6556248"/>
            <a:ext cx="735420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EE22A-24C0-48F0-A655-643FA60A81D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91500" y="274956"/>
            <a:ext cx="1905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43"/>
            <a:ext cx="75247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3520" y="6557946"/>
            <a:ext cx="2503080" cy="226902"/>
          </a:xfrm>
        </p:spPr>
        <p:txBody>
          <a:bodyPr/>
          <a:lstStyle>
            <a:extLst/>
          </a:lstStyle>
          <a:p>
            <a:fld id="{E3AEE22A-24C0-48F0-A655-643FA60A81D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" y="6556248"/>
            <a:ext cx="45720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8120" y="6553200"/>
            <a:ext cx="73542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EE22A-24C0-48F0-A655-643FA60A81D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2821838"/>
            <a:ext cx="7819360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3500" y="1905001"/>
            <a:ext cx="7819360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5298" y="6556810"/>
            <a:ext cx="2503080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AEE22A-24C0-48F0-A655-643FA60A81D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9198" y="6556810"/>
            <a:ext cx="36195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7440" y="6555112"/>
            <a:ext cx="735420" cy="228600"/>
          </a:xfrm>
        </p:spPr>
        <p:txBody>
          <a:bodyPr/>
          <a:lstStyle>
            <a:extLst/>
          </a:lstStyle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20040"/>
            <a:ext cx="905256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440055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3510" y="1600201"/>
            <a:ext cx="440055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EE22A-24C0-48F0-A655-643FA60A81D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20040"/>
            <a:ext cx="905256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5867400"/>
            <a:ext cx="440055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223510" y="5867400"/>
            <a:ext cx="440055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71500" y="1711840"/>
            <a:ext cx="440055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3510" y="1711840"/>
            <a:ext cx="440055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EE22A-24C0-48F0-A655-643FA60A81D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20040"/>
            <a:ext cx="905256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EE22A-24C0-48F0-A655-643FA60A81D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AEE22A-24C0-48F0-A655-643FA60A81D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8600"/>
            <a:ext cx="737235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71500" y="1497416"/>
            <a:ext cx="737235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1500" y="2133600"/>
            <a:ext cx="904875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EE22A-24C0-48F0-A655-643FA60A81D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47461" y="1004669"/>
            <a:ext cx="539940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45883" y="998817"/>
            <a:ext cx="539940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6373" y="1143000"/>
            <a:ext cx="428625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6373" y="3283634"/>
            <a:ext cx="428625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EE22A-24C0-48F0-A655-643FA60A81D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29603" y="1041002"/>
            <a:ext cx="525780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191750" y="0"/>
            <a:ext cx="123825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571500" y="320040"/>
            <a:ext cx="904875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571500" y="1609416"/>
            <a:ext cx="904875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307420" y="6557946"/>
            <a:ext cx="2503080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3AEE22A-24C0-48F0-A655-643FA60A81D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71500" y="6557946"/>
            <a:ext cx="45720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7814310" y="6556248"/>
            <a:ext cx="735420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0718E5-5626-4007-B033-76AB702A165A}"/>
              </a:ext>
            </a:extLst>
          </p:cNvPr>
          <p:cNvSpPr txBox="1"/>
          <p:nvPr/>
        </p:nvSpPr>
        <p:spPr>
          <a:xfrm>
            <a:off x="2729131" y="2691812"/>
            <a:ext cx="6738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</a:p>
        </p:txBody>
      </p:sp>
      <p:sp>
        <p:nvSpPr>
          <p:cNvPr id="2" name="Rectangle 1"/>
          <p:cNvSpPr/>
          <p:nvPr/>
        </p:nvSpPr>
        <p:spPr>
          <a:xfrm>
            <a:off x="9885459" y="6301859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31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86038" y="2691811"/>
            <a:ext cx="72994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" panose="02000000000000000000" pitchFamily="2" charset="0"/>
              </a:rPr>
              <a:t>আজকের</a:t>
            </a:r>
            <a:r>
              <a:rPr lang="en-US" sz="8000" dirty="0" smtClean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" panose="02000000000000000000" pitchFamily="2" charset="0"/>
              </a:rPr>
              <a:t>ক্লাসে</a:t>
            </a:r>
            <a:r>
              <a:rPr lang="en-US" sz="8000" dirty="0" smtClean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" panose="02000000000000000000" pitchFamily="2" charset="0"/>
              </a:rPr>
              <a:t>স্বাগতম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81709" y="6208164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99F546-AFEB-4FB0-BA13-EEE4F138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07" y="179965"/>
            <a:ext cx="9858375" cy="124271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B8036B-BB72-410A-A91F-D91AEF06E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68" y="4624303"/>
            <a:ext cx="10479063" cy="17734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নিরক্ষরতার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৫টি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”।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2D91F7-09E0-404D-B881-FB87B28B3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07" y="1616687"/>
            <a:ext cx="4595421" cy="28136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16790" y="5845645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18" y="66047"/>
            <a:ext cx="10825618" cy="942352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কুসংস্করচ্ছন্নতা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CFFB3A-0580-4276-A88E-1FDC1D80F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7" y="1008399"/>
            <a:ext cx="8679766" cy="4689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381D712-275C-41CC-B876-DEAF259C0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8" y="1008398"/>
            <a:ext cx="8679766" cy="46890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1B64293-9F56-41DD-A8B0-6EF8DAEA7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6" y="1008395"/>
            <a:ext cx="8679767" cy="46890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B4F2C99-A0BA-4E4E-BE9D-3BEC69E14869}"/>
              </a:ext>
            </a:extLst>
          </p:cNvPr>
          <p:cNvSpPr txBox="1"/>
          <p:nvPr/>
        </p:nvSpPr>
        <p:spPr>
          <a:xfrm>
            <a:off x="113143" y="5697410"/>
            <a:ext cx="11316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নিরক্ষরতা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অশিক্ষাই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যাবতীয়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কুসংস্কার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অন্ধ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বিশ্বাসের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5" y="1008390"/>
            <a:ext cx="8679767" cy="46890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79397" y="6270419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7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FA6401-7F86-4BD1-B8CA-3CCC99B2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247" y="59802"/>
            <a:ext cx="4806740" cy="611706"/>
          </a:xfrm>
        </p:spPr>
        <p:txBody>
          <a:bodyPr anchor="t">
            <a:noAutofit/>
          </a:bodyPr>
          <a:lstStyle/>
          <a:p>
            <a:pPr algn="ctr"/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বেকারত্ব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070F231-912B-4932-8173-565446B8E0AB}"/>
              </a:ext>
            </a:extLst>
          </p:cNvPr>
          <p:cNvSpPr txBox="1"/>
          <p:nvPr/>
        </p:nvSpPr>
        <p:spPr>
          <a:xfrm>
            <a:off x="460716" y="5657671"/>
            <a:ext cx="10508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দেশেই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বেকারত্ব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বৃদ্ধির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দায়ী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নিরক্ষরতা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54DBFD-0C30-4017-97EE-EB95CA8EB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12" y="758375"/>
            <a:ext cx="9312813" cy="48124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DA45B21-1A7B-4E33-A6D8-7BAFF37ED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13" y="758375"/>
            <a:ext cx="9263576" cy="48124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72CA181-FF67-4706-8847-55D324480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76" y="758372"/>
            <a:ext cx="9312813" cy="48124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99596" y="6257835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8" y="671508"/>
            <a:ext cx="9863927" cy="49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xmlns="" id="{76FA6401-7F86-4BD1-B8CA-3CCC99B2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247" y="59802"/>
            <a:ext cx="4806740" cy="611706"/>
          </a:xfrm>
        </p:spPr>
        <p:txBody>
          <a:bodyPr anchor="t">
            <a:noAutofit/>
          </a:bodyPr>
          <a:lstStyle/>
          <a:p>
            <a:pPr algn="ctr"/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শাসনের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পথে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অন্তরায়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070F231-912B-4932-8173-565446B8E0AB}"/>
              </a:ext>
            </a:extLst>
          </p:cNvPr>
          <p:cNvSpPr txBox="1"/>
          <p:nvPr/>
        </p:nvSpPr>
        <p:spPr>
          <a:xfrm>
            <a:off x="-154150" y="5657671"/>
            <a:ext cx="10508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ন্যায়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উন্নিয়নশীল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গনতান্ত্রিক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দেশে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নিরক্ষর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জনগন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নিজেদের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অধিকার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সম্পকে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সচেতন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সুযোগে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শাসক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দল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নিজেদের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ইচ্ছামত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স্বৈরাচারী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আচরন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সুযোগ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D54DBFD-0C30-4017-97EE-EB95CA8EB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12" y="758375"/>
            <a:ext cx="9312813" cy="48124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DA45B21-1A7B-4E33-A6D8-7BAFF37ED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13" y="758375"/>
            <a:ext cx="9263576" cy="48124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72CA181-FF67-4706-8847-55D324480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76" y="758372"/>
            <a:ext cx="9312813" cy="481243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699596" y="6257835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8" y="671508"/>
            <a:ext cx="9863927" cy="49861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8" y="712205"/>
            <a:ext cx="9814691" cy="489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DE9342-5BB6-43C0-9B1F-0CBB0B92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" y="150430"/>
            <a:ext cx="9858375" cy="62329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385A6-E45A-4E85-9FFB-0A70E093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4" y="5735099"/>
            <a:ext cx="9858374" cy="8535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“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নিরক্ষরতার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৫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উল্ল্যেখ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”।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B19121-876E-4728-BD0E-421F9EE52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86" y="1055078"/>
            <a:ext cx="7680960" cy="43677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13896" y="5845912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C6D0E2-37E3-48B5-86F1-3B0CF7E37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96" y="64777"/>
            <a:ext cx="10506808" cy="1200834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C5A2E4-2712-46F4-8F87-115CE5F55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1513054"/>
            <a:ext cx="11289323" cy="524385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কোনটি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নিরক্ষরতার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ক।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দারিদ্র্য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খ।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স্বল্পতা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গ।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স্বল্পতা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ঘ।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নারীর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সমমর্যাদা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নিরক্ষরতা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কেন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ক।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খ।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দারিদ্র্যতা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কমলে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স্বল্পতা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ঘ।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বিজ্ঞান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কন্যা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সন্তানের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নেতিবাচক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ক।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শহরে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খ।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গ্রামে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রাজধানীতে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ঘ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পৌর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এলাকা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EE9924B-952F-4C77-9428-F551CFD26A92}"/>
              </a:ext>
            </a:extLst>
          </p:cNvPr>
          <p:cNvSpPr/>
          <p:nvPr/>
        </p:nvSpPr>
        <p:spPr>
          <a:xfrm>
            <a:off x="4814668" y="2693260"/>
            <a:ext cx="483782" cy="461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1CC7811-87A0-4E7F-B5C3-9D0DE65C5675}"/>
              </a:ext>
            </a:extLst>
          </p:cNvPr>
          <p:cNvSpPr/>
          <p:nvPr/>
        </p:nvSpPr>
        <p:spPr>
          <a:xfrm>
            <a:off x="728303" y="4312147"/>
            <a:ext cx="483782" cy="461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F9B58A1-8716-4FF7-A86B-7DA188CD68EE}"/>
              </a:ext>
            </a:extLst>
          </p:cNvPr>
          <p:cNvSpPr/>
          <p:nvPr/>
        </p:nvSpPr>
        <p:spPr>
          <a:xfrm>
            <a:off x="4875653" y="5439565"/>
            <a:ext cx="483782" cy="461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7" name="Rectangle 6"/>
          <p:cNvSpPr/>
          <p:nvPr/>
        </p:nvSpPr>
        <p:spPr>
          <a:xfrm>
            <a:off x="8370984" y="5716495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20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137A9D-5339-48AB-84A2-7E2E0F5B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743" y="294813"/>
            <a:ext cx="4618171" cy="667657"/>
          </a:xfrm>
        </p:spPr>
        <p:txBody>
          <a:bodyPr>
            <a:normAutofit fontScale="90000"/>
          </a:bodyPr>
          <a:lstStyle/>
          <a:p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23F349-12E2-4D1A-B483-907B469B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410"/>
            <a:ext cx="10044332" cy="5863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অষ্টম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শ্রেণির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ছাত্রি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রোকাইয়ার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প্রতিষ্ঠিত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ব্যবসায়ী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সবুজ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আহমেদের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বছর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ঘুরতেই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রোকাইয়ার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কোল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আলোকিত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জন্ম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পুত্র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সন্তান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রোকাইয়ার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গ্রামে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এখন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নিরক্ষর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নারী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নিজেদের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অধিকার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বিষয়ে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সচেতন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buNone/>
            </a:pP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ক.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সমাজবিজ্ঞান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খ.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সমাজবিজ্ঞান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সচেতনতা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জাগ্রত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বুঝিয়ে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লেখ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গ.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উদ্দীপকে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রোকাইয়ার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সমস্যাকে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চিহ্নিত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করেছে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ঘ.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রোকাইয়ার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গ্রামের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প্রতিরোধে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সমাজবিজ্ঞানের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জ্ঞান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ভূমিকা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রাখতে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03BA4C-4CFE-4406-B4E7-8E5E0AF8425C}"/>
              </a:ext>
            </a:extLst>
          </p:cNvPr>
          <p:cNvSpPr txBox="1"/>
          <p:nvPr/>
        </p:nvSpPr>
        <p:spPr>
          <a:xfrm>
            <a:off x="1585335" y="1729012"/>
            <a:ext cx="545081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84051" y="6189303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s154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1430000" cy="685800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EE9D199-2DF6-4D67-971E-6655C61D5D60}"/>
              </a:ext>
            </a:extLst>
          </p:cNvPr>
          <p:cNvSpPr txBox="1"/>
          <p:nvPr/>
        </p:nvSpPr>
        <p:spPr>
          <a:xfrm>
            <a:off x="4670475" y="734284"/>
            <a:ext cx="4450104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0" dirty="0" err="1">
                <a:latin typeface="Nikosh" panose="02000000000000000000" pitchFamily="2" charset="0"/>
                <a:cs typeface="Nikosh" panose="02000000000000000000" pitchFamily="2" charset="0"/>
              </a:rPr>
              <a:t>ধন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3331" y="5973246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 smtClean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 smtClean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7F3C2E-A624-4D32-A097-3E404E9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69" y="0"/>
            <a:ext cx="8354707" cy="120083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0D8A8B-A8F8-483A-88E2-A046B624658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790803" y="3522262"/>
            <a:ext cx="5257531" cy="31444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এ.কে.এম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মাসুদুজ্জামান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ষক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সমাজবি</a:t>
            </a: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ইন্দুরকানী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ইন্দুরকানী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পিরোজপুর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ন</a:t>
            </a: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-01818321562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5117329-872B-4830-8B6F-AADE7AB4F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75385" y="2481237"/>
            <a:ext cx="4863234" cy="40166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   :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দ্বাদশ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য়    :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জবিজ্ঞান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২য় প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অধ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য়   :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নবম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  :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প্রতিকারের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নিরক্ষরতা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ধারনা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৪৫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Picture 7" descr="69047052_2443707415907374_146657524817749606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676" y="117228"/>
            <a:ext cx="2370114" cy="3160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8049663" y="415751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717D84-2D9E-4FBD-91BF-8A737FE7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36" y="189394"/>
            <a:ext cx="9959927" cy="879752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চিত্রগুলো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F1B833-14C7-4673-A961-6401107AA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6" y="1069146"/>
            <a:ext cx="9959927" cy="5599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E6475B-0FCA-4B54-97E0-162C4D524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7" y="1069146"/>
            <a:ext cx="9959926" cy="55994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57FF35E-3A1D-40E7-8069-71E4A57850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6" y="1069146"/>
            <a:ext cx="9959927" cy="55994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BE2B34C-0539-44F1-96CF-4640E35F3A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5" y="1069144"/>
            <a:ext cx="9959928" cy="5599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457731D-7CAB-485A-97CA-737038AEA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7" y="1069143"/>
            <a:ext cx="9959928" cy="55994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85297" y="259938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BD1243-E3A7-4453-A9A3-9E20E011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499" y="918039"/>
            <a:ext cx="4058227" cy="1200835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as-IN" sz="60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60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60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াঠ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B976EF-B700-441D-8A2C-BA82CACA9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52" y="2627141"/>
            <a:ext cx="10452296" cy="1826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নিরক্ষরতার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ধারনা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”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3884" y="6301859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156" y="472298"/>
            <a:ext cx="9858375" cy="1242716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েষে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8D6E0A-B919-4555-8BBE-4CDE55951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4" y="2178796"/>
            <a:ext cx="10185008" cy="4404884"/>
          </a:xfrm>
        </p:spPr>
        <p:txBody>
          <a:bodyPr>
            <a:normAutofit/>
          </a:bodyPr>
          <a:lstStyle/>
          <a:p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নিরক্ষরতার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ধারনা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নিরক্ষরতার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বর্ননা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8571009" y="6214348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14313" y="1301234"/>
            <a:ext cx="932973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4000" b="1" u="sng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নিরক্ষরতার</a:t>
            </a:r>
            <a:r>
              <a:rPr lang="en-US" sz="4000" b="1" u="sng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ধারনা</a:t>
            </a:r>
            <a:endParaRPr lang="en-US" sz="4000" b="1" u="sng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en-US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Read, write &amp;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Arthmatice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অনুপস্থিতিই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নিরক্ষরতার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মূলকথা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ব্যক্তি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বিধি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লিখতে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পড়তে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দৈনন্দিন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জীবনের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হিসাব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নিকাশ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নিরক্ষর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দেশের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অগ্রগতি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উন্নতি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সমৃদ্ধির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মৌলিক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উপাদান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মানব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সম্পদ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উন্নয়নে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বিকল্প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  <a:p>
            <a:pPr algn="ctr"/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74446" y="5703754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2B0B49-DEC7-4BBD-8F4F-236C4780B0E8}"/>
              </a:ext>
            </a:extLst>
          </p:cNvPr>
          <p:cNvSpPr txBox="1"/>
          <p:nvPr/>
        </p:nvSpPr>
        <p:spPr>
          <a:xfrm>
            <a:off x="591753" y="343042"/>
            <a:ext cx="10132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একনজরে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নিরক্ষরতার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F7BA1F5A-9C67-4757-AC0F-455386424F94}"/>
              </a:ext>
            </a:extLst>
          </p:cNvPr>
          <p:cNvSpPr txBox="1">
            <a:spLocks/>
          </p:cNvSpPr>
          <p:nvPr/>
        </p:nvSpPr>
        <p:spPr>
          <a:xfrm>
            <a:off x="1079695" y="1264112"/>
            <a:ext cx="9270609" cy="5779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দারিদ্র্য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জনসংখ্যা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কুসংস্কারাচ্ছান্নতা</a:t>
            </a:r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বেকারত্ব</a:t>
            </a:r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সুশাসনের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পথে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অন্তরায়</a:t>
            </a:r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জনস্বার্থের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অনুন্নয়ন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পুষ্টি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অপরাধ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মূলক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কর্মকান্ড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বৃদ্ধি</a:t>
            </a:r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অধিকার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অসচেতনতা</a:t>
            </a:r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সচেতনতার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অভাব</a:t>
            </a:r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প্রতিভার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বিকাশ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হওয়া</a:t>
            </a:r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</a:t>
            </a:r>
          </a:p>
          <a:p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90211" y="6003299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41006C12-B9CF-4817-BDF8-16892652DE91}"/>
              </a:ext>
            </a:extLst>
          </p:cNvPr>
          <p:cNvSpPr txBox="1">
            <a:spLocks/>
          </p:cNvSpPr>
          <p:nvPr/>
        </p:nvSpPr>
        <p:spPr>
          <a:xfrm>
            <a:off x="-210540" y="5615284"/>
            <a:ext cx="10846191" cy="1242716"/>
          </a:xfrm>
          <a:prstGeom prst="rect">
            <a:avLst/>
          </a:prstGeom>
        </p:spPr>
        <p:txBody>
          <a:bodyPr vert="horz" lIns="45720" tIns="0" rIns="45720" bIns="0" anchor="t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প্রতিদিন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দু’বেলা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দু’মুঠো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সংস্থান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যাদের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কষ্টকর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পক্ষে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সন্তানের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লেখাপড়ার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খরচ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যোগানো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আশাতীত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2B0B49-DEC7-4BBD-8F4F-236C4780B0E8}"/>
              </a:ext>
            </a:extLst>
          </p:cNvPr>
          <p:cNvSpPr txBox="1"/>
          <p:nvPr/>
        </p:nvSpPr>
        <p:spPr>
          <a:xfrm>
            <a:off x="1706366" y="175729"/>
            <a:ext cx="6794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দারিদ্র্য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F75EEB1-798F-43BD-AC4D-B46953D58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09" y="1216244"/>
            <a:ext cx="6261002" cy="34422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B46C862-058A-4F92-A1D0-537DAC381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80" y="1298140"/>
            <a:ext cx="5589489" cy="30730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28F5742-8D4A-4257-94C2-71A2E1944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" y="681776"/>
            <a:ext cx="10053636" cy="48058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79092" y="6236642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1B3E1F-BE0E-4E08-B30F-E7BA3EBA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04" y="217749"/>
            <a:ext cx="9858375" cy="1242716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জনসংখ্যা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E63A5A57-FFD8-4A1C-A998-138F5CC5D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7" y="986972"/>
            <a:ext cx="9393186" cy="442738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70C1000-AF63-4806-B0B8-662E2091D40B}"/>
              </a:ext>
            </a:extLst>
          </p:cNvPr>
          <p:cNvSpPr txBox="1"/>
          <p:nvPr/>
        </p:nvSpPr>
        <p:spPr>
          <a:xfrm>
            <a:off x="-65805" y="5657671"/>
            <a:ext cx="10521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জনসংখ্যা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সমস্যার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অন্যতম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নিরক্ষরতাকে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দায়ী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শিক্ষিত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দপ্ততি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পরিবার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ছোট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রাখতে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যতটা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সচেতন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নিরক্ষর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দম্পতি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ততটা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সচেতন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A013C76-A33A-493E-90D9-14F68D026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81" y="971777"/>
            <a:ext cx="9257546" cy="44273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CC0DB06-FC2F-4482-9942-57114CDAA7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9" y="986972"/>
            <a:ext cx="9388174" cy="44273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3EB549D-2926-4D8A-AD4A-48A0A9079A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9" y="971776"/>
            <a:ext cx="9395692" cy="44273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8126076-CDF6-4DF3-B0E6-6E1D9D3E5F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9" y="971777"/>
            <a:ext cx="9393186" cy="44273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2EDB7E6-48F2-4C4E-B735-D3D5765482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24" y="1017458"/>
            <a:ext cx="9393185" cy="44273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D302657-BB3D-425A-B4FB-C6FD8ACBB9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9" y="956580"/>
            <a:ext cx="9393186" cy="448891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930222AC-3CCE-49E1-9B09-2A454666BC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25" y="894305"/>
            <a:ext cx="9390680" cy="44889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88" y="894491"/>
            <a:ext cx="9464814" cy="46871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94996" y="6134724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মাসুদ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স্যার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</a:rPr>
              <a:t>সইক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682</TotalTime>
  <Words>595</Words>
  <Application>Microsoft Office PowerPoint</Application>
  <PresentationFormat>Custom</PresentationFormat>
  <Paragraphs>91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</vt:lpstr>
      <vt:lpstr>Trebuchet MS</vt:lpstr>
      <vt:lpstr>Wingdings</vt:lpstr>
      <vt:lpstr>Wingdings 2</vt:lpstr>
      <vt:lpstr>Opulent</vt:lpstr>
      <vt:lpstr>PowerPoint Presentation</vt:lpstr>
      <vt:lpstr>পরিচিতি </vt:lpstr>
      <vt:lpstr>নিচের চিত্রগুলো লক্ষ্য কর </vt:lpstr>
      <vt:lpstr>আজকের পাঠ </vt:lpstr>
      <vt:lpstr>এই পাঠ শেষে শিক্ষার্থীরা …</vt:lpstr>
      <vt:lpstr>PowerPoint Presentation</vt:lpstr>
      <vt:lpstr>PowerPoint Presentation</vt:lpstr>
      <vt:lpstr>PowerPoint Presentation</vt:lpstr>
      <vt:lpstr>জনসংখ্যা সমস্যা </vt:lpstr>
      <vt:lpstr>একক কাজ </vt:lpstr>
      <vt:lpstr>কুসংস্করচ্ছন্নতা </vt:lpstr>
      <vt:lpstr>বেকারত্ব</vt:lpstr>
      <vt:lpstr>সু শাসনের পথে অন্তরায় </vt:lpstr>
      <vt:lpstr>দলগত কাজ </vt:lpstr>
      <vt:lpstr>মূল্যায়ন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মাল্টিমিডিয়া ক্লাশে সবাইকে স্বাগতম </dc:title>
  <dc:creator>MD HAFIZUR RAHMAN</dc:creator>
  <cp:lastModifiedBy>Rajib</cp:lastModifiedBy>
  <cp:revision>69</cp:revision>
  <dcterms:created xsi:type="dcterms:W3CDTF">2019-12-14T12:04:09Z</dcterms:created>
  <dcterms:modified xsi:type="dcterms:W3CDTF">2020-10-21T07:11:27Z</dcterms:modified>
</cp:coreProperties>
</file>