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906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F87B-B815-4FF5-BCEB-9967A7F84F15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9629-4038-404E-81F8-C04521AB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0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F87B-B815-4FF5-BCEB-9967A7F84F15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9629-4038-404E-81F8-C04521AB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7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F87B-B815-4FF5-BCEB-9967A7F84F15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9629-4038-404E-81F8-C04521AB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97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F87B-B815-4FF5-BCEB-9967A7F84F15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9629-4038-404E-81F8-C04521AB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80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F87B-B815-4FF5-BCEB-9967A7F84F15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9629-4038-404E-81F8-C04521AB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9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F87B-B815-4FF5-BCEB-9967A7F84F15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9629-4038-404E-81F8-C04521AB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7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F87B-B815-4FF5-BCEB-9967A7F84F15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9629-4038-404E-81F8-C04521AB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3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F87B-B815-4FF5-BCEB-9967A7F84F15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9629-4038-404E-81F8-C04521AB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0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F87B-B815-4FF5-BCEB-9967A7F84F15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9629-4038-404E-81F8-C04521AB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50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F87B-B815-4FF5-BCEB-9967A7F84F15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9629-4038-404E-81F8-C04521AB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77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F87B-B815-4FF5-BCEB-9967A7F84F15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9629-4038-404E-81F8-C04521AB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72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2F87B-B815-4FF5-BCEB-9967A7F84F15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F9629-4038-404E-81F8-C04521AB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0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76200"/>
            <a:ext cx="9144000" cy="67818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5638800"/>
            <a:ext cx="8686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Rq</a:t>
            </a:r>
            <a:r>
              <a:rPr lang="en-US" sz="3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3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ecyi</a:t>
            </a:r>
            <a:r>
              <a:rPr lang="en-US" sz="3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viym</a:t>
            </a:r>
            <a:r>
              <a:rPr lang="en-US" sz="3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mvjvg</a:t>
            </a:r>
            <a:r>
              <a:rPr lang="en-US" sz="3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dvwRj</a:t>
            </a:r>
            <a:r>
              <a:rPr lang="en-US" sz="3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gv`ivmv</a:t>
            </a:r>
            <a:r>
              <a:rPr lang="en-US" sz="3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On Line </a:t>
            </a:r>
            <a:r>
              <a:rPr lang="en-US" sz="3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K¬vk</a:t>
            </a:r>
            <a:r>
              <a:rPr lang="en-US" sz="3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iyg</a:t>
            </a:r>
            <a:endParaRPr lang="en-US" sz="3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9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-12853" y="84463"/>
            <a:ext cx="9144000" cy="67818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kern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kern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7200" kern="2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Lv`v</a:t>
            </a:r>
            <a:r>
              <a:rPr lang="en-US" sz="7200" kern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kern="2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nvwdR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52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534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kern="2000" dirty="0" err="1" smtClean="0">
                <a:latin typeface="SutonnyMJ" pitchFamily="2" charset="0"/>
                <a:cs typeface="SutonnyMJ" pitchFamily="2" charset="0"/>
              </a:rPr>
              <a:t>Avwg</a:t>
            </a:r>
            <a:r>
              <a:rPr lang="en-US" sz="28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kern="2000" dirty="0" err="1" smtClean="0">
                <a:latin typeface="SutonnyMJ" pitchFamily="2" charset="0"/>
                <a:cs typeface="SutonnyMJ" pitchFamily="2" charset="0"/>
              </a:rPr>
              <a:t>BKevj</a:t>
            </a:r>
            <a:r>
              <a:rPr lang="en-US" sz="28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kern="2000" dirty="0" err="1" smtClean="0">
                <a:latin typeface="SutonnyMJ" pitchFamily="2" charset="0"/>
                <a:cs typeface="SutonnyMJ" pitchFamily="2" charset="0"/>
              </a:rPr>
              <a:t>Avn</a:t>
            </a:r>
            <a:r>
              <a:rPr lang="en-US" sz="2800" kern="2000" dirty="0" smtClean="0">
                <a:latin typeface="SutonnyMJ" pitchFamily="2" charset="0"/>
                <a:cs typeface="SutonnyMJ" pitchFamily="2" charset="0"/>
              </a:rPr>
              <a:t>¤§`</a:t>
            </a:r>
          </a:p>
          <a:p>
            <a:pPr algn="r"/>
            <a:r>
              <a:rPr lang="en-US" sz="2800" kern="2000" dirty="0" err="1" smtClean="0"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2800" kern="2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kern="2000" dirty="0" err="1" smtClean="0">
                <a:latin typeface="SutonnyMJ" pitchFamily="2" charset="0"/>
                <a:cs typeface="SutonnyMJ" pitchFamily="2" charset="0"/>
              </a:rPr>
              <a:t>Bmjv‡gi</a:t>
            </a:r>
            <a:r>
              <a:rPr lang="en-US" sz="28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kern="2000" dirty="0" err="1" smtClean="0">
                <a:latin typeface="SutonnyMJ" pitchFamily="2" charset="0"/>
                <a:cs typeface="SutonnyMJ" pitchFamily="2" charset="0"/>
              </a:rPr>
              <a:t>BwZnvm</a:t>
            </a:r>
            <a:endParaRPr lang="en-US" sz="2800" kern="2000" dirty="0" smtClean="0">
              <a:latin typeface="SutonnyMJ" pitchFamily="2" charset="0"/>
              <a:cs typeface="SutonnyMJ" pitchFamily="2" charset="0"/>
            </a:endParaRPr>
          </a:p>
          <a:p>
            <a:pPr algn="r"/>
            <a:r>
              <a:rPr lang="en-US" sz="2800" kern="2000" dirty="0" err="1" smtClean="0">
                <a:latin typeface="SutonnyMJ" pitchFamily="2" charset="0"/>
                <a:cs typeface="SutonnyMJ" pitchFamily="2" charset="0"/>
              </a:rPr>
              <a:t>Rq</a:t>
            </a:r>
            <a:r>
              <a:rPr lang="en-US" sz="2800" kern="2000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sz="2800" kern="2000" dirty="0" err="1" smtClean="0">
                <a:latin typeface="SutonnyMJ" pitchFamily="2" charset="0"/>
                <a:cs typeface="SutonnyMJ" pitchFamily="2" charset="0"/>
              </a:rPr>
              <a:t>ecyi</a:t>
            </a:r>
            <a:r>
              <a:rPr lang="en-US" sz="2800" kern="20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kern="2000" dirty="0" err="1" smtClean="0">
                <a:latin typeface="SutonnyMJ" pitchFamily="2" charset="0"/>
                <a:cs typeface="SutonnyMJ" pitchFamily="2" charset="0"/>
              </a:rPr>
              <a:t>viæm</a:t>
            </a:r>
            <a:r>
              <a:rPr lang="en-US" sz="28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kern="2000" dirty="0" err="1" smtClean="0">
                <a:latin typeface="SutonnyMJ" pitchFamily="2" charset="0"/>
                <a:cs typeface="SutonnyMJ" pitchFamily="2" charset="0"/>
              </a:rPr>
              <a:t>mvjvg</a:t>
            </a:r>
            <a:r>
              <a:rPr lang="en-US" sz="28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kern="2000" dirty="0" err="1" smtClean="0">
                <a:latin typeface="SutonnyMJ" pitchFamily="2" charset="0"/>
                <a:cs typeface="SutonnyMJ" pitchFamily="2" charset="0"/>
              </a:rPr>
              <a:t>dvwRj</a:t>
            </a:r>
            <a:r>
              <a:rPr lang="en-US" sz="28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kern="2000" dirty="0" err="1" smtClean="0">
                <a:latin typeface="SutonnyMJ" pitchFamily="2" charset="0"/>
                <a:cs typeface="SutonnyMJ" pitchFamily="2" charset="0"/>
              </a:rPr>
              <a:t>gv`ivmv</a:t>
            </a:r>
            <a:endParaRPr lang="en-US" sz="2800" kern="2000" dirty="0">
              <a:latin typeface="SutonnyMJ" pitchFamily="2" charset="0"/>
              <a:cs typeface="SutonnyMJ" pitchFamily="2" charset="0"/>
            </a:endParaRPr>
          </a:p>
          <a:p>
            <a:pPr algn="r"/>
            <a:r>
              <a:rPr lang="en-US" sz="2800" kern="2000" dirty="0" smtClean="0">
                <a:latin typeface="SutonnyMJ" pitchFamily="2" charset="0"/>
                <a:cs typeface="SutonnyMJ" pitchFamily="2" charset="0"/>
              </a:rPr>
              <a:t>MvRxcyi-1700</a:t>
            </a:r>
            <a:endParaRPr lang="en-US" sz="2800" kern="2000" dirty="0">
              <a:latin typeface="SutonnyMJ" pitchFamily="2" charset="0"/>
              <a:cs typeface="SutonnyMJ" pitchFamily="2" charset="0"/>
            </a:endParaRPr>
          </a:p>
          <a:p>
            <a:pPr algn="r"/>
            <a:endParaRPr lang="en-US" sz="4800" kern="2000" dirty="0" smtClean="0">
              <a:latin typeface="SutonnyMJ" pitchFamily="2" charset="0"/>
              <a:cs typeface="SutonnyMJ" pitchFamily="2" charset="0"/>
            </a:endParaRPr>
          </a:p>
          <a:p>
            <a:pPr algn="r"/>
            <a:endParaRPr lang="en-US" sz="4800" kern="2000" dirty="0">
              <a:latin typeface="SutonnyMJ" pitchFamily="2" charset="0"/>
              <a:cs typeface="SutonnyMJ" pitchFamily="2" charset="0"/>
            </a:endParaRPr>
          </a:p>
          <a:p>
            <a:r>
              <a:rPr lang="en-US" sz="2800" kern="2000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2800" kern="2000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sz="2800" kern="2000" dirty="0" err="1" smtClean="0">
                <a:latin typeface="SutonnyMJ" pitchFamily="2" charset="0"/>
                <a:cs typeface="SutonnyMJ" pitchFamily="2" charset="0"/>
              </a:rPr>
              <a:t>Bmjv‡gi</a:t>
            </a:r>
            <a:r>
              <a:rPr lang="en-US" sz="28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kern="2000" dirty="0" err="1" smtClean="0">
                <a:latin typeface="SutonnyMJ" pitchFamily="2" charset="0"/>
                <a:cs typeface="SutonnyMJ" pitchFamily="2" charset="0"/>
              </a:rPr>
              <a:t>BwZnvm</a:t>
            </a:r>
            <a:endParaRPr lang="en-US" sz="2800" kern="20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kern="2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kern="2000" dirty="0" err="1" smtClean="0">
                <a:latin typeface="SutonnyMJ" pitchFamily="2" charset="0"/>
                <a:cs typeface="SutonnyMJ" pitchFamily="2" charset="0"/>
              </a:rPr>
              <a:t>kÖYx</a:t>
            </a:r>
            <a:r>
              <a:rPr lang="en-US" sz="2800" kern="2000" dirty="0" smtClean="0">
                <a:latin typeface="SutonnyMJ" pitchFamily="2" charset="0"/>
                <a:cs typeface="SutonnyMJ" pitchFamily="2" charset="0"/>
              </a:rPr>
              <a:t>- beg/`kg</a:t>
            </a:r>
          </a:p>
          <a:p>
            <a:r>
              <a:rPr lang="en-US" sz="2800" kern="2000" dirty="0" err="1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2800" kern="2000" dirty="0" smtClean="0">
                <a:latin typeface="SutonnyMJ" pitchFamily="2" charset="0"/>
                <a:cs typeface="SutonnyMJ" pitchFamily="2" charset="0"/>
              </a:rPr>
              <a:t> t 4_©</a:t>
            </a:r>
          </a:p>
          <a:p>
            <a:r>
              <a:rPr lang="en-US" sz="2800" kern="2000" dirty="0" err="1" smtClean="0">
                <a:latin typeface="SutonnyMJ" pitchFamily="2" charset="0"/>
                <a:cs typeface="SutonnyMJ" pitchFamily="2" charset="0"/>
              </a:rPr>
              <a:t>cwi</a:t>
            </a:r>
            <a:r>
              <a:rPr lang="en-US" sz="2800" kern="2000" dirty="0" smtClean="0">
                <a:latin typeface="SutonnyMJ" pitchFamily="2" charset="0"/>
                <a:cs typeface="SutonnyMJ" pitchFamily="2" charset="0"/>
              </a:rPr>
              <a:t>‡”Q` t  </a:t>
            </a:r>
            <a:r>
              <a:rPr lang="en-US" sz="2800" kern="2000" dirty="0" err="1" smtClean="0">
                <a:latin typeface="SutonnyMJ" pitchFamily="2" charset="0"/>
                <a:cs typeface="SutonnyMJ" pitchFamily="2" charset="0"/>
              </a:rPr>
              <a:t>cÖ_g</a:t>
            </a:r>
            <a:endParaRPr lang="en-US" sz="2800" kern="2000" dirty="0" smtClean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9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0"/>
            <a:ext cx="89154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kern="2000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60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kern="20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6000" b="1" kern="2000" dirty="0" smtClean="0">
                <a:latin typeface="SutonnyMJ" pitchFamily="2" charset="0"/>
                <a:cs typeface="SutonnyMJ" pitchFamily="2" charset="0"/>
              </a:rPr>
              <a:t> t</a:t>
            </a:r>
          </a:p>
          <a:p>
            <a:pPr algn="ctr">
              <a:lnSpc>
                <a:spcPct val="150000"/>
              </a:lnSpc>
            </a:pPr>
            <a:r>
              <a:rPr lang="en-US" sz="4800" b="1" kern="2000" dirty="0" err="1" smtClean="0">
                <a:latin typeface="SutonnyMJ" pitchFamily="2" charset="0"/>
                <a:cs typeface="SutonnyMJ" pitchFamily="2" charset="0"/>
              </a:rPr>
              <a:t>fviZxq</a:t>
            </a:r>
            <a:r>
              <a:rPr lang="en-US" sz="48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kern="2000" dirty="0" err="1" smtClean="0">
                <a:latin typeface="SutonnyMJ" pitchFamily="2" charset="0"/>
                <a:cs typeface="SutonnyMJ" pitchFamily="2" charset="0"/>
              </a:rPr>
              <a:t>Dcgnv</a:t>
            </a:r>
            <a:r>
              <a:rPr lang="en-US" sz="4800" b="1" kern="2000" dirty="0" smtClean="0">
                <a:latin typeface="SutonnyMJ" pitchFamily="2" charset="0"/>
                <a:cs typeface="SutonnyMJ" pitchFamily="2" charset="0"/>
              </a:rPr>
              <a:t>‡`‡k </a:t>
            </a:r>
            <a:r>
              <a:rPr lang="en-US" sz="4800" b="1" kern="2000" dirty="0" err="1" smtClean="0">
                <a:latin typeface="SutonnyMJ" pitchFamily="2" charset="0"/>
                <a:cs typeface="SutonnyMJ" pitchFamily="2" charset="0"/>
              </a:rPr>
              <a:t>gymjgvb</a:t>
            </a:r>
            <a:r>
              <a:rPr lang="en-US" sz="4800" b="1" kern="2000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sz="4800" b="1" kern="20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48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kern="2000" dirty="0" err="1" smtClean="0">
                <a:latin typeface="SutonnyMJ" pitchFamily="2" charset="0"/>
                <a:cs typeface="SutonnyMJ" pitchFamily="2" charset="0"/>
              </a:rPr>
              <a:t>AvMgb</a:t>
            </a:r>
            <a:endParaRPr lang="en-US" sz="4800" b="1" kern="2000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4400" b="1" kern="2000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4400" b="1" kern="2000" dirty="0" err="1" smtClean="0">
                <a:latin typeface="SutonnyMJ" pitchFamily="2" charset="0"/>
                <a:cs typeface="SutonnyMJ" pitchFamily="2" charset="0"/>
              </a:rPr>
              <a:t>cÖvK</a:t>
            </a:r>
            <a:r>
              <a:rPr lang="en-US" sz="4400" b="1" kern="2000" dirty="0" smtClean="0">
                <a:latin typeface="SutonnyMJ" pitchFamily="2" charset="0"/>
                <a:cs typeface="SutonnyMJ" pitchFamily="2" charset="0"/>
              </a:rPr>
              <a:t>&amp; </a:t>
            </a:r>
            <a:r>
              <a:rPr lang="en-US" sz="4400" b="1" kern="2000" dirty="0" err="1" smtClean="0">
                <a:latin typeface="SutonnyMJ" pitchFamily="2" charset="0"/>
                <a:cs typeface="SutonnyMJ" pitchFamily="2" charset="0"/>
              </a:rPr>
              <a:t>gymwjg</a:t>
            </a:r>
            <a:r>
              <a:rPr lang="en-US" sz="44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kern="2000" dirty="0" err="1" smtClean="0">
                <a:latin typeface="SutonnyMJ" pitchFamily="2" charset="0"/>
                <a:cs typeface="SutonnyMJ" pitchFamily="2" charset="0"/>
              </a:rPr>
              <a:t>fvi‡Zi</a:t>
            </a:r>
            <a:r>
              <a:rPr lang="en-US" sz="4400" b="1" kern="2000" dirty="0" smtClean="0">
                <a:latin typeface="SutonnyMJ" pitchFamily="2" charset="0"/>
                <a:cs typeface="SutonnyMJ" pitchFamily="2" charset="0"/>
              </a:rPr>
              <a:t>  Av_©-</a:t>
            </a:r>
            <a:r>
              <a:rPr lang="en-US" sz="4400" b="1" kern="20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4400" b="1" kern="2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b="1" kern="2000" dirty="0" err="1" smtClean="0">
                <a:latin typeface="SutonnyMJ" pitchFamily="2" charset="0"/>
                <a:cs typeface="SutonnyMJ" pitchFamily="2" charset="0"/>
              </a:rPr>
              <a:t>ivR‰bwZK</a:t>
            </a:r>
            <a:r>
              <a:rPr lang="en-US" sz="44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kern="2000" dirty="0" err="1" smtClean="0">
                <a:latin typeface="SutonnyMJ" pitchFamily="2" charset="0"/>
                <a:cs typeface="SutonnyMJ" pitchFamily="2" charset="0"/>
              </a:rPr>
              <a:t>Ae</a:t>
            </a:r>
            <a:r>
              <a:rPr lang="en-US" sz="4400" b="1" kern="2000" dirty="0" smtClean="0">
                <a:latin typeface="SutonnyMJ" pitchFamily="2" charset="0"/>
                <a:cs typeface="SutonnyMJ" pitchFamily="2" charset="0"/>
              </a:rPr>
              <a:t>¯’v )</a:t>
            </a:r>
            <a:endParaRPr lang="en-US" sz="4800" b="1" kern="2000" dirty="0" smtClean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46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09600"/>
            <a:ext cx="8534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wkLbdj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kern="2000" dirty="0">
                <a:latin typeface="SutonnyMJ" pitchFamily="2" charset="0"/>
                <a:cs typeface="SutonnyMJ" pitchFamily="2" charset="0"/>
              </a:rPr>
              <a:t>t</a:t>
            </a:r>
          </a:p>
          <a:p>
            <a:pPr algn="just">
              <a:lnSpc>
                <a:spcPct val="150000"/>
              </a:lnSpc>
            </a:pPr>
            <a:r>
              <a:rPr lang="en-US" kern="20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b="1" kern="2000" dirty="0" smtClean="0">
                <a:latin typeface="SutonnyMJ" pitchFamily="2" charset="0"/>
                <a:cs typeface="SutonnyMJ" pitchFamily="2" charset="0"/>
              </a:rPr>
              <a:t>GB </a:t>
            </a:r>
            <a:r>
              <a:rPr lang="en-US" sz="2400" b="1" kern="20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2400" b="1" kern="2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kern="2000" dirty="0" err="1" smtClean="0"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24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kern="2000" dirty="0" err="1" smtClean="0">
                <a:latin typeface="SutonnyMJ" pitchFamily="2" charset="0"/>
                <a:cs typeface="SutonnyMJ" pitchFamily="2" charset="0"/>
              </a:rPr>
              <a:t>QvÎ</a:t>
            </a:r>
            <a:r>
              <a:rPr lang="en-US" sz="2400" b="1" kern="2000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sz="2400" b="1" kern="2000" dirty="0" err="1" smtClean="0">
                <a:latin typeface="SutonnyMJ" pitchFamily="2" charset="0"/>
                <a:cs typeface="SutonnyMJ" pitchFamily="2" charset="0"/>
              </a:rPr>
              <a:t>QvÎxiv</a:t>
            </a:r>
            <a:r>
              <a:rPr lang="en-US" sz="2400" b="1" kern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kern="20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2400" b="1" kern="2000" dirty="0" smtClean="0">
                <a:latin typeface="SutonnyMJ" pitchFamily="2" charset="0"/>
                <a:cs typeface="SutonnyMJ" pitchFamily="2" charset="0"/>
              </a:rPr>
              <a:t>- </a:t>
            </a:r>
          </a:p>
          <a:p>
            <a:pPr algn="just">
              <a:lnSpc>
                <a:spcPct val="150000"/>
              </a:lnSpc>
            </a:pPr>
            <a:r>
              <a:rPr lang="en-US" sz="2400" b="1" kern="20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b="1" kern="2000" dirty="0" err="1" smtClean="0">
                <a:latin typeface="SutonnyMJ" pitchFamily="2" charset="0"/>
                <a:cs typeface="SutonnyMJ" pitchFamily="2" charset="0"/>
              </a:rPr>
              <a:t>fviZ</a:t>
            </a:r>
            <a:r>
              <a:rPr lang="en-US" sz="24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kern="2000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2400" b="1" kern="20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b="1" kern="2000" dirty="0" err="1" smtClean="0"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2400" b="1" kern="2000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pPr algn="just">
              <a:lnSpc>
                <a:spcPct val="150000"/>
              </a:lnSpc>
            </a:pPr>
            <a:r>
              <a:rPr lang="en-US" sz="2400" b="1" kern="20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b="1" kern="2000" dirty="0" err="1" smtClean="0">
                <a:latin typeface="SutonnyMJ" pitchFamily="2" charset="0"/>
                <a:cs typeface="SutonnyMJ" pitchFamily="2" charset="0"/>
              </a:rPr>
              <a:t>fvi‡Zi</a:t>
            </a:r>
            <a:r>
              <a:rPr lang="en-US" sz="24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kern="2000" dirty="0" err="1" smtClean="0">
                <a:latin typeface="SutonnyMJ" pitchFamily="2" charset="0"/>
                <a:cs typeface="SutonnyMJ" pitchFamily="2" charset="0"/>
              </a:rPr>
              <a:t>Ae</a:t>
            </a:r>
            <a:r>
              <a:rPr lang="en-US" sz="2400" b="1" kern="2000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2400" b="1" kern="2000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2400" b="1" kern="2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b="1" kern="2000" dirty="0" err="1" smtClean="0">
                <a:latin typeface="SutonnyMJ" pitchFamily="2" charset="0"/>
                <a:cs typeface="SutonnyMJ" pitchFamily="2" charset="0"/>
              </a:rPr>
              <a:t>bvgKiY</a:t>
            </a:r>
            <a:r>
              <a:rPr lang="en-US" sz="24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kern="20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24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kern="2000" dirty="0" err="1" smtClean="0">
                <a:latin typeface="SutonnyMJ" pitchFamily="2" charset="0"/>
                <a:cs typeface="SutonnyMJ" pitchFamily="2" charset="0"/>
              </a:rPr>
              <a:t>Ki‡Z</a:t>
            </a:r>
            <a:endParaRPr lang="en-US" sz="2400" b="1" kern="20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b="1" kern="20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b="1" kern="2000" dirty="0" smtClean="0">
                <a:latin typeface="SutonnyMJ" pitchFamily="2" charset="0"/>
                <a:cs typeface="SutonnyMJ" pitchFamily="2" charset="0"/>
              </a:rPr>
              <a:t>		</a:t>
            </a:r>
            <a:r>
              <a:rPr lang="en-US" sz="2400" b="1" kern="2000" dirty="0" err="1" smtClean="0">
                <a:latin typeface="SutonnyMJ" pitchFamily="2" charset="0"/>
                <a:cs typeface="SutonnyMJ" pitchFamily="2" charset="0"/>
              </a:rPr>
              <a:t>Ges</a:t>
            </a:r>
            <a:endParaRPr lang="en-US" sz="2400" b="1" kern="20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b="1" kern="20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b="1" kern="2000" dirty="0" err="1" smtClean="0">
                <a:latin typeface="SutonnyMJ" pitchFamily="2" charset="0"/>
                <a:cs typeface="SutonnyMJ" pitchFamily="2" charset="0"/>
              </a:rPr>
              <a:t>fvi‡Zi</a:t>
            </a:r>
            <a:r>
              <a:rPr lang="en-US" sz="24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kern="2000" dirty="0" err="1" smtClean="0">
                <a:latin typeface="SutonnyMJ" pitchFamily="2" charset="0"/>
                <a:cs typeface="SutonnyMJ" pitchFamily="2" charset="0"/>
              </a:rPr>
              <a:t>ivR‰bwZK</a:t>
            </a:r>
            <a:r>
              <a:rPr lang="en-US" sz="2400" b="1" kern="2000" dirty="0" smtClean="0">
                <a:latin typeface="SutonnyMJ" pitchFamily="2" charset="0"/>
                <a:cs typeface="SutonnyMJ" pitchFamily="2" charset="0"/>
              </a:rPr>
              <a:t>, Av_©-</a:t>
            </a:r>
            <a:r>
              <a:rPr lang="en-US" sz="2400" b="1" kern="20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2400" b="1" kern="2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b="1" kern="2000" dirty="0" err="1" smtClean="0">
                <a:latin typeface="SutonnyMJ" pitchFamily="2" charset="0"/>
                <a:cs typeface="SutonnyMJ" pitchFamily="2" charset="0"/>
              </a:rPr>
              <a:t>agx©q</a:t>
            </a:r>
            <a:r>
              <a:rPr lang="en-US" sz="24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kern="2000" dirty="0" err="1" smtClean="0">
                <a:latin typeface="SutonnyMJ" pitchFamily="2" charset="0"/>
                <a:cs typeface="SutonnyMJ" pitchFamily="2" charset="0"/>
              </a:rPr>
              <a:t>Ae</a:t>
            </a:r>
            <a:r>
              <a:rPr lang="en-US" sz="2400" b="1" kern="2000" dirty="0" smtClean="0">
                <a:latin typeface="SutonnyMJ" pitchFamily="2" charset="0"/>
                <a:cs typeface="SutonnyMJ" pitchFamily="2" charset="0"/>
              </a:rPr>
              <a:t>¯’v </a:t>
            </a:r>
            <a:r>
              <a:rPr lang="en-US" sz="2400" b="1" kern="20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2400" b="1" kern="2000" dirty="0" smtClean="0">
                <a:latin typeface="SutonnyMJ" pitchFamily="2" charset="0"/>
                <a:cs typeface="SutonnyMJ" pitchFamily="2" charset="0"/>
              </a:rPr>
              <a:t> I </a:t>
            </a:r>
            <a:endParaRPr lang="en-US" sz="2400" b="1" kern="20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b="1" kern="20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b="1" kern="2000" dirty="0" err="1" smtClean="0">
                <a:latin typeface="SutonnyMJ" pitchFamily="2" charset="0"/>
                <a:cs typeface="SutonnyMJ" pitchFamily="2" charset="0"/>
              </a:rPr>
              <a:t>ch©v‡jvPbv</a:t>
            </a:r>
            <a:r>
              <a:rPr lang="en-US" sz="24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kern="20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kern="2000" dirty="0" err="1" smtClean="0">
                <a:latin typeface="SutonnyMJ" pitchFamily="2" charset="0"/>
                <a:cs typeface="SutonnyMJ" pitchFamily="2" charset="0"/>
              </a:rPr>
              <a:t>g~j¨vqb</a:t>
            </a:r>
            <a:r>
              <a:rPr lang="en-US" sz="24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kern="20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400" b="1" kern="2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38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28600"/>
            <a:ext cx="78486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kern="2000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3600" b="1" kern="2000" dirty="0" err="1" smtClean="0">
                <a:latin typeface="SutonnyMJ" pitchFamily="2" charset="0"/>
                <a:cs typeface="SutonnyMJ" pitchFamily="2" charset="0"/>
              </a:rPr>
              <a:t>cwiwPwZ</a:t>
            </a:r>
            <a:r>
              <a:rPr lang="en-US" sz="3600" b="1" kern="2000" dirty="0" smtClean="0">
                <a:latin typeface="SutonnyMJ" pitchFamily="2" charset="0"/>
                <a:cs typeface="SutonnyMJ" pitchFamily="2" charset="0"/>
              </a:rPr>
              <a:t> t</a:t>
            </a:r>
          </a:p>
          <a:p>
            <a:pPr algn="just">
              <a:lnSpc>
                <a:spcPct val="150000"/>
              </a:lnSpc>
            </a:pPr>
            <a:r>
              <a:rPr lang="en-US" sz="3600" kern="20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fviZ</a:t>
            </a:r>
            <a:r>
              <a:rPr lang="en-US" sz="2800" b="1" kern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kern="2000" dirty="0" err="1">
                <a:latin typeface="SutonnyMJ" pitchFamily="2" charset="0"/>
                <a:cs typeface="SutonnyMJ" pitchFamily="2" charset="0"/>
              </a:rPr>
              <a:t>Dcgnv</a:t>
            </a:r>
            <a:r>
              <a:rPr lang="en-US" sz="2800" b="1" kern="2000" dirty="0">
                <a:latin typeface="SutonnyMJ" pitchFamily="2" charset="0"/>
                <a:cs typeface="SutonnyMJ" pitchFamily="2" charset="0"/>
              </a:rPr>
              <a:t>‡`k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c„w_exi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e„nËg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Dcgnv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‡`k|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fvi‡Zi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DË‡i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wngvjq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ce©Z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, `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w</a:t>
            </a:r>
            <a:r>
              <a:rPr lang="en-US" sz="2800" kern="2000" dirty="0" err="1">
                <a:latin typeface="SutonnyMJ" pitchFamily="2" charset="0"/>
                <a:cs typeface="SutonnyMJ" pitchFamily="2" charset="0"/>
              </a:rPr>
              <a:t>ÿ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‡Y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fviZ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gnvmvMi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, c~‡e©-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wgqvbgvi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cwð‡g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Bivb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Avie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mvMi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c„w_exi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cÖvq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cuvP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fv‡Mi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 GK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fvM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jvK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Dcgnv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‡`‡k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evm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cÖvPxb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Kv‡j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fiZ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bv‡g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 GK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wn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›`y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ivRv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wQ‡jb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cieZx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©‡Z 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ivRv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fiZ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 P‡›`ªi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bv‡gB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GjvKvi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bvgKiY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kern="2000" dirty="0" err="1" smtClean="0">
                <a:latin typeface="SutonnyMJ" pitchFamily="2" charset="0"/>
                <a:cs typeface="SutonnyMJ" pitchFamily="2" charset="0"/>
              </a:rPr>
              <a:t>fviZ</a:t>
            </a:r>
            <a:r>
              <a:rPr lang="en-US" sz="2800" b="1" kern="2000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45169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72018"/>
            <a:ext cx="8305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kern="2000" dirty="0" err="1" smtClean="0">
                <a:latin typeface="SutonnyMJ" pitchFamily="2" charset="0"/>
                <a:cs typeface="SutonnyMJ" pitchFamily="2" charset="0"/>
              </a:rPr>
              <a:t>ivR‰bwZK</a:t>
            </a:r>
            <a:r>
              <a:rPr lang="en-US" sz="28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kern="2000" dirty="0" err="1" smtClean="0">
                <a:latin typeface="SutonnyMJ" pitchFamily="2" charset="0"/>
                <a:cs typeface="SutonnyMJ" pitchFamily="2" charset="0"/>
              </a:rPr>
              <a:t>Ae</a:t>
            </a:r>
            <a:r>
              <a:rPr lang="en-US" sz="2800" kern="2000" dirty="0" smtClean="0">
                <a:latin typeface="SutonnyMJ" pitchFamily="2" charset="0"/>
                <a:cs typeface="SutonnyMJ" pitchFamily="2" charset="0"/>
              </a:rPr>
              <a:t>¯’v t</a:t>
            </a:r>
          </a:p>
          <a:p>
            <a:pPr algn="just">
              <a:lnSpc>
                <a:spcPct val="150000"/>
              </a:lnSpc>
            </a:pPr>
            <a:r>
              <a:rPr lang="en-US" sz="2800" kern="2000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‡K›`ª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xq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miKvi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¯’v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ÿz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ÿz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iv‡R¨i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Dcw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800" kern="2000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Kvk¥xi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t</a:t>
            </a:r>
          </a:p>
          <a:p>
            <a:pPr algn="just">
              <a:lnSpc>
                <a:spcPct val="150000"/>
              </a:lnSpc>
            </a:pPr>
            <a:r>
              <a:rPr lang="en-US" sz="2400" kern="20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fvi‡Zi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DËi-cwðg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As‡k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Aew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¯’Z| 7g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kZ‡K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KK©U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ivResk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ÿgZvkmxb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ivRv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jwjZvw`Z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D”Pvwejvmx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gvZv‡bi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m~h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gw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›`‡ii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cÖwZôvZv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| 9g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kZ‡K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G‡m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ÿgZv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ye©j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c‡o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>
              <a:lnSpc>
                <a:spcPct val="150000"/>
              </a:lnSpc>
            </a:pP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K‡bŠR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t	</a:t>
            </a:r>
          </a:p>
          <a:p>
            <a:pPr algn="just">
              <a:lnSpc>
                <a:spcPct val="150000"/>
              </a:lnSpc>
            </a:pPr>
            <a:r>
              <a:rPr lang="en-US" sz="2400" kern="20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8g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kZ‡K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ivRv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h‡kveg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©‡bi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K‡bŠR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ivR‰bwZK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cÖwZcwË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mvgwiK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gh©v`vq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mgMÖ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fvi‡Z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kÖôZ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¡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AR©b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58974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419" y="228600"/>
            <a:ext cx="86868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gvwje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 t </a:t>
            </a:r>
          </a:p>
          <a:p>
            <a:pPr algn="just">
              <a:lnSpc>
                <a:spcPct val="150000"/>
              </a:lnSpc>
            </a:pPr>
            <a:r>
              <a:rPr lang="en-US" sz="2400" kern="20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cªwZnvi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ivRcyZ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esk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ivRZ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¡ 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Ki‡Zv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ivRv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bvMf‡Æi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mgq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cÖej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cÖZvckvjx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 D‡V| 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Avie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mbvcwZ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Rybv‡q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Lvb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ivRcyZ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es‡ki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mbv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Kv‡Q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hy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civwRZ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nb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||</a:t>
            </a:r>
            <a:endParaRPr lang="en-US" sz="2800" kern="2000" dirty="0">
              <a:latin typeface="SutonnyMJ" pitchFamily="2" charset="0"/>
              <a:cs typeface="SutonnyMJ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wmÜz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t</a:t>
            </a:r>
            <a:endParaRPr lang="en-US" sz="2400" kern="2000" dirty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kern="20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eZ©gvb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cvwK¯Ív‡bi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AšÍM©Z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wmÜz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Aâj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ivRv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nl©ea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©‡bi ivR¨f‚³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Avie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wmÜz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Awfhv‡bi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Pv‡Pi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ivRv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vwni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GjvKv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kvmb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Ki‡Zb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AZ¨šÍ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wbôzi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cÖK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wZi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kvmK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wQ‡jb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>
              <a:lnSpc>
                <a:spcPct val="150000"/>
              </a:lnSpc>
            </a:pP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t	</a:t>
            </a:r>
          </a:p>
          <a:p>
            <a:pPr algn="just">
              <a:lnSpc>
                <a:spcPct val="150000"/>
              </a:lnSpc>
            </a:pP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ivRv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kkv¼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kÖô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ivRv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g„Zy¨I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ci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AivRKZv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†`q,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gvZmb¨vq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cwiwPZ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Ae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¯’v †_‡K gyw³i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j‡ÿ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Mvcvj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bvgK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GK e¨w³‡K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ivRv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g‡bvbxZ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GQvov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- ¸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RivU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ey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‡›`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jLÛ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AvRgxi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w`jøx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kw³kvjx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ivR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¨</a:t>
            </a:r>
            <a:endParaRPr lang="en-US" sz="2400" kern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88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0"/>
            <a:ext cx="8382000" cy="601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800" kern="2000" dirty="0" err="1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2800" kern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kern="2000" dirty="0" err="1">
                <a:latin typeface="SutonnyMJ" pitchFamily="2" charset="0"/>
                <a:cs typeface="SutonnyMJ" pitchFamily="2" charset="0"/>
              </a:rPr>
              <a:t>Ae</a:t>
            </a:r>
            <a:r>
              <a:rPr lang="en-US" sz="2800" kern="2000" dirty="0">
                <a:latin typeface="SutonnyMJ" pitchFamily="2" charset="0"/>
                <a:cs typeface="SutonnyMJ" pitchFamily="2" charset="0"/>
              </a:rPr>
              <a:t>¯’v t </a:t>
            </a:r>
          </a:p>
          <a:p>
            <a:pPr algn="just">
              <a:lnSpc>
                <a:spcPct val="130000"/>
              </a:lnSpc>
            </a:pPr>
            <a:r>
              <a:rPr lang="en-US" sz="2800" kern="20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RvwZ‡f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cÖ_v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wn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›`y 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mgv‡Ri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 HK¨ I 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msnwZi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 g~‡j 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KzVvivNvZ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wn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›`y 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mgvR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eªv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¤§Y, 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ÿwÎq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, ˆ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ek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¨ I ï`ª GB 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Pvi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kÖYx‡Z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 wef³ 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wQj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ct val="130000"/>
              </a:lnSpc>
            </a:pP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*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eªv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¤§YMY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mvaviYZ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ag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©-Kg©,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AvPvi-Abyôv‡b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e¨e¯Í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vK‡Zb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457200" indent="-457200" algn="just">
              <a:lnSpc>
                <a:spcPct val="130000"/>
              </a:lnSpc>
              <a:buFont typeface="Arial" charset="0"/>
              <a:buChar char="•"/>
            </a:pP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ÿwÎqMY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hy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×-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weMÖn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, </a:t>
            </a:r>
          </a:p>
          <a:p>
            <a:pPr marL="457200" indent="-457200" algn="just">
              <a:lnSpc>
                <a:spcPct val="130000"/>
              </a:lnSpc>
              <a:buFont typeface="Arial" charset="0"/>
              <a:buChar char="•"/>
            </a:pP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‰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ek¨MY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e¨emvq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evwYR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Ges</a:t>
            </a:r>
            <a:endParaRPr lang="en-US" sz="2400" kern="2000" dirty="0" smtClean="0">
              <a:latin typeface="SutonnyMJ" pitchFamily="2" charset="0"/>
              <a:cs typeface="SutonnyMJ" pitchFamily="2" charset="0"/>
            </a:endParaRPr>
          </a:p>
          <a:p>
            <a:pPr marL="457200" indent="-457200" algn="just">
              <a:lnSpc>
                <a:spcPct val="130000"/>
              </a:lnSpc>
              <a:buFont typeface="Arial" charset="0"/>
              <a:buChar char="•"/>
            </a:pP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ï`ªMY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K…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wlKvR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gKvR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-Kg©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Ki‡Zv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ct val="130000"/>
              </a:lnSpc>
            </a:pPr>
            <a:r>
              <a:rPr lang="en-US" sz="2400" kern="20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AvšÍtmg¯ú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ª`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v‡qi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weev‡ni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K‡Vvi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wb‡lavÁv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>
              <a:lnSpc>
                <a:spcPct val="130000"/>
              </a:lnSpc>
            </a:pPr>
            <a:r>
              <a:rPr lang="en-US" sz="2400" kern="20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cyiæliv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GKvwaK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we‡q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cvi‡jI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weaev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weevncÖ_v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wbwl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ct val="130000"/>
              </a:lnSpc>
            </a:pP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mwZ`vn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kern="2000" dirty="0" smtClean="0">
                <a:latin typeface="SutonnyMJ" pitchFamily="2" charset="0"/>
                <a:cs typeface="SutonnyMJ" pitchFamily="2" charset="0"/>
              </a:rPr>
              <a:t>(¯^</a:t>
            </a:r>
            <a:r>
              <a:rPr lang="en-US" sz="2000" kern="2000" dirty="0" err="1" smtClean="0">
                <a:latin typeface="SutonnyMJ" pitchFamily="2" charset="0"/>
                <a:cs typeface="SutonnyMJ" pitchFamily="2" charset="0"/>
              </a:rPr>
              <a:t>vgxi</a:t>
            </a:r>
            <a:r>
              <a:rPr lang="en-US" sz="20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kern="2000" dirty="0" err="1" smtClean="0">
                <a:latin typeface="SutonnyMJ" pitchFamily="2" charset="0"/>
                <a:cs typeface="SutonnyMJ" pitchFamily="2" charset="0"/>
              </a:rPr>
              <a:t>g„Zz</a:t>
            </a:r>
            <a:r>
              <a:rPr lang="en-US" sz="2000" kern="2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000" kern="20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000" kern="2000" dirty="0" smtClean="0">
                <a:latin typeface="SutonnyMJ" pitchFamily="2" charset="0"/>
                <a:cs typeface="SutonnyMJ" pitchFamily="2" charset="0"/>
              </a:rPr>
              <a:t> GKB </a:t>
            </a:r>
            <a:r>
              <a:rPr lang="en-US" sz="2000" kern="2000" dirty="0" err="1" smtClean="0">
                <a:latin typeface="SutonnyMJ" pitchFamily="2" charset="0"/>
                <a:cs typeface="SutonnyMJ" pitchFamily="2" charset="0"/>
              </a:rPr>
              <a:t>wPZvq</a:t>
            </a:r>
            <a:r>
              <a:rPr lang="en-US" sz="2000" kern="2000" dirty="0" smtClean="0">
                <a:latin typeface="SutonnyMJ" pitchFamily="2" charset="0"/>
                <a:cs typeface="SutonnyMJ" pitchFamily="2" charset="0"/>
              </a:rPr>
              <a:t> ¯¿</a:t>
            </a:r>
            <a:r>
              <a:rPr lang="en-US" sz="2000" kern="2000" dirty="0" err="1" smtClean="0">
                <a:latin typeface="SutonnyMJ" pitchFamily="2" charset="0"/>
                <a:cs typeface="SutonnyMJ" pitchFamily="2" charset="0"/>
              </a:rPr>
              <a:t>x‡K</a:t>
            </a:r>
            <a:r>
              <a:rPr lang="en-US" sz="2000" kern="2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kern="2000" dirty="0" err="1" smtClean="0">
                <a:latin typeface="SutonnyMJ" pitchFamily="2" charset="0"/>
                <a:cs typeface="SutonnyMJ" pitchFamily="2" charset="0"/>
              </a:rPr>
              <a:t>cvov‡bv</a:t>
            </a:r>
            <a:r>
              <a:rPr lang="en-US" sz="20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kern="2000" dirty="0" err="1" smtClean="0">
                <a:latin typeface="SutonnyMJ" pitchFamily="2" charset="0"/>
                <a:cs typeface="SutonnyMJ" pitchFamily="2" charset="0"/>
              </a:rPr>
              <a:t>n‡Zv</a:t>
            </a:r>
            <a:r>
              <a:rPr lang="en-US" sz="2000" kern="20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cÖ_v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K‡Vvifv‡e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algn="just">
              <a:lnSpc>
                <a:spcPct val="130000"/>
              </a:lnSpc>
            </a:pPr>
            <a:r>
              <a:rPr lang="en-US" sz="2400" kern="20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cvwjZ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n‡Zv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>
              <a:lnSpc>
                <a:spcPct val="130000"/>
              </a:lnSpc>
            </a:pPr>
            <a:r>
              <a:rPr lang="en-US" sz="2400" kern="20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AwaKvsk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gvbyl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wbivwgl‡fvRx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400" kern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33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534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A_©‰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bwZK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>
                <a:latin typeface="SutonnyMJ" pitchFamily="2" charset="0"/>
                <a:cs typeface="SutonnyMJ" pitchFamily="2" charset="0"/>
              </a:rPr>
              <a:t>Ae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¯’v t </a:t>
            </a:r>
          </a:p>
          <a:p>
            <a:pPr algn="just">
              <a:lnSpc>
                <a:spcPct val="150000"/>
              </a:lnSpc>
            </a:pPr>
            <a:r>
              <a:rPr lang="en-US" sz="2400" kern="20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A‡Xj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cÖvK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wZK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` I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Hk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^‡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h©i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fviZel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AwZcÖvPxb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Kvj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†_‡KB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mg„×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kvjx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Rbc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`|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RbmvaviY</a:t>
            </a:r>
            <a:r>
              <a:rPr lang="en-US" sz="2400" kern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gvUvgywU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Afvegy³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>
              <a:lnSpc>
                <a:spcPct val="150000"/>
              </a:lnSpc>
            </a:pPr>
            <a:r>
              <a:rPr lang="en-US" sz="2400" kern="20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K…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wl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ckv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| K…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l‡Kiv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K‡Vvi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cÖwikÖg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KóKi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Rxeb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AwZevwnZ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Ki‡jI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AwfRvZ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D”P‡kÖYxi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jv‡Kiv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wejvmx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Rxeb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Dc‡fvM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Ki‡Zv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>
              <a:lnSpc>
                <a:spcPct val="150000"/>
              </a:lnSpc>
            </a:pPr>
            <a:r>
              <a:rPr lang="en-US" sz="2400" kern="20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wkí-evwY‡R¨i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cªmvi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jÿ¨bxq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evsjvi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Kvcv©m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e¯¿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RMrweL¨vZ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>
              <a:lnSpc>
                <a:spcPct val="150000"/>
              </a:lnSpc>
            </a:pP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ag©xq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Ae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¯’v t</a:t>
            </a:r>
          </a:p>
          <a:p>
            <a:pPr algn="just">
              <a:lnSpc>
                <a:spcPct val="150000"/>
              </a:lnSpc>
            </a:pPr>
            <a:r>
              <a:rPr lang="en-US" sz="2400" kern="20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eŠ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×, ˆ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wn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›`y GB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wZbwU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ag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cÖPwjZ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wn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›`y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ag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G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AÂ‡ji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ag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AwaKvsk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ivRvB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wn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›`y|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ZvivB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gyjZt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a‡g©i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c„ô‡cvlKZv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Ki‡Zb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>
              <a:lnSpc>
                <a:spcPct val="150000"/>
              </a:lnSpc>
            </a:pP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cÖkvmwbK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¯’v t</a:t>
            </a:r>
          </a:p>
          <a:p>
            <a:pPr algn="just">
              <a:lnSpc>
                <a:spcPct val="150000"/>
              </a:lnSpc>
            </a:pPr>
            <a:r>
              <a:rPr lang="en-US" sz="2400" kern="20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ivRvB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m‡e©mev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mKj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ivRvi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gZvgZB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P‚ovšÍ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b¨vq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wePviKI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e‡U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iv‡R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cÖ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‡`k-‡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Rjv-MÖvg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kvmb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¯’vi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ÿz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`ª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Zg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BDwbU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n‡”Q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kern="2000" dirty="0" err="1" smtClean="0">
                <a:latin typeface="SutonnyMJ" pitchFamily="2" charset="0"/>
                <a:cs typeface="SutonnyMJ" pitchFamily="2" charset="0"/>
              </a:rPr>
              <a:t>MÖvg</a:t>
            </a:r>
            <a:r>
              <a:rPr lang="en-US" sz="2400" kern="2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400" kern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64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98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</dc:creator>
  <cp:lastModifiedBy>Abdullah</cp:lastModifiedBy>
  <cp:revision>36</cp:revision>
  <dcterms:created xsi:type="dcterms:W3CDTF">2020-09-20T16:55:35Z</dcterms:created>
  <dcterms:modified xsi:type="dcterms:W3CDTF">2020-10-21T12:07:44Z</dcterms:modified>
</cp:coreProperties>
</file>