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0" r:id="rId4"/>
    <p:sldId id="258" r:id="rId5"/>
    <p:sldId id="261" r:id="rId6"/>
    <p:sldId id="262" r:id="rId7"/>
    <p:sldId id="263" r:id="rId8"/>
    <p:sldId id="265" r:id="rId9"/>
    <p:sldId id="277" r:id="rId10"/>
    <p:sldId id="266" r:id="rId11"/>
    <p:sldId id="278" r:id="rId12"/>
    <p:sldId id="267" r:id="rId13"/>
    <p:sldId id="279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52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41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52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38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89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42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7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48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02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0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21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0000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50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43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3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4334608" y="2110155"/>
            <a:ext cx="3428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787" y="-49924"/>
            <a:ext cx="9107214" cy="101566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35173" y="965739"/>
            <a:ext cx="9108827" cy="58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12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533400"/>
            <a:ext cx="8915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খতিয়ানের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উদ্বৃত্ত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বসবেঃ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6200" y="1820863"/>
            <a:ext cx="8915400" cy="45037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যাবতীয় আয়ঃ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বিক্রয়, প্রাপ্ত সুদ।</a:t>
            </a:r>
          </a:p>
          <a:p>
            <a:pPr marL="0" indent="0"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অনুপা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র্জি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 আয়ঃ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অগ্রিম ভাড়া প্রাপ্তি,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অগ্রিম অর্থ গ্রহণ। </a:t>
            </a:r>
          </a:p>
          <a:p>
            <a:pPr marL="0" indent="0"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যাবতীয় দায়ঃ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মূলধন, পাওনাদার। </a:t>
            </a:r>
          </a:p>
          <a:p>
            <a:pPr marL="0" indent="0"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ধর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সঞ্চিতিঃ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সাঞ্চিতি,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অনাদায়ী পাওনা সাঞ্চিতি।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3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85735"/>
            <a:ext cx="54102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" y="5232737"/>
            <a:ext cx="8915400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রেওয়ামিলের একটি নমুনা ছক প্রস্তুত কর</a:t>
            </a: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67" b="96759" l="7692" r="89744">
                        <a14:foregroundMark x1="24359" y1="81019" x2="48291" y2="82870"/>
                        <a14:foregroundMark x1="23932" y1="85185" x2="46581" y2="87037"/>
                        <a14:foregroundMark x1="29060" y1="78241" x2="56410" y2="72685"/>
                        <a14:foregroundMark x1="47009" y1="77778" x2="70085" y2="81481"/>
                        <a14:foregroundMark x1="29060" y1="77778" x2="54701" y2="84722"/>
                        <a14:foregroundMark x1="38889" y1="84259" x2="52564" y2="80556"/>
                        <a14:foregroundMark x1="41026" y1="83796" x2="53846" y2="83796"/>
                        <a14:foregroundMark x1="39744" y1="78241" x2="56410" y2="91667"/>
                        <a14:foregroundMark x1="37179" y1="78241" x2="48718" y2="90278"/>
                        <a14:backgroundMark x1="27778" y1="78704" x2="47009" y2="86111"/>
                        <a14:backgroundMark x1="30769" y1="79167" x2="30769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839733"/>
            <a:ext cx="6400800" cy="43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924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596214"/>
              </p:ext>
            </p:extLst>
          </p:nvPr>
        </p:nvGraphicFramePr>
        <p:xfrm>
          <a:off x="152400" y="1817237"/>
          <a:ext cx="8839200" cy="4815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5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577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খ:পৃঃ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0191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52400"/>
            <a:ext cx="88392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ctr"/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800" b="1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২০২০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৩১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বছ্রের</a:t>
            </a:r>
            <a:r>
              <a:rPr lang="en-US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0" y="58674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5943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30064"/>
            <a:ext cx="911246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জামালের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সালের ৩১শে ডিসেম্বর এর অশুদ্ধভাবে প্রস্তুতকৃত রেওয়ামি টি শুদ্ধভাবে কর 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8752075"/>
              </p:ext>
            </p:extLst>
          </p:nvPr>
        </p:nvGraphicFramePr>
        <p:xfrm>
          <a:off x="609600" y="1447800"/>
          <a:ext cx="79248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23809007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44998735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90026517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280973816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4471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ক্র.নং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খ:পৃ: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342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1,19,000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717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02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মুলধন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704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46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633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89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54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বাড়িভাড়া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84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মজুরি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2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1,৬০,০০০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১,৬০,০০০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69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690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0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উদ্দীপকটি পড় এবং প্রশ্নের উত্তর 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কামালের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হিসাব বইতে নিন্মলিখিত উদ্বৃত্তগুলো পাওয়া 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বকেয়া মজুরি ৮,০০০টাকা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হাতে নগদ ১০,০০০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বিক্রয় ১,৭০,০০০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 ৮৪,০০০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বিমা সেলামী ২০,০০০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উত্তোলন ৩২,০০০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দালানকোঠা ১,২০,০০০ টাকা ।          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রেওয়ামিলে অন্তর্ভুক্ত হয়?  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প্রারম্ভিক হাতে নগদ           ২)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প্রারম্ভিক ব্যাংক জমাতিরিক্ত                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সমাপ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মজুদ পণ্য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সমাপ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হাতে নগদ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রেওয়ামিলে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ডেবিট দিকে লিপিবদ্ধ হবে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মূলধন,বিক্রয় হিসাব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উত্তোলন হিসাব,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দালান কোঠা 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হাতে নগদ,মজু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বীমা সেলামী   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ঠিক?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i, ii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4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0"/>
            <a:ext cx="853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664772"/>
              </p:ext>
            </p:extLst>
          </p:nvPr>
        </p:nvGraphicFramePr>
        <p:xfrm>
          <a:off x="304800" y="533400"/>
          <a:ext cx="8534400" cy="670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20615">
                  <a:extLst>
                    <a:ext uri="{9D8B030D-6E8A-4147-A177-3AD203B41FA5}">
                      <a16:colId xmlns:a16="http://schemas.microsoft.com/office/drawing/2014/main" xmlns="" val="696415157"/>
                    </a:ext>
                  </a:extLst>
                </a:gridCol>
                <a:gridCol w="3610708">
                  <a:extLst>
                    <a:ext uri="{9D8B030D-6E8A-4147-A177-3AD203B41FA5}">
                      <a16:colId xmlns:a16="http://schemas.microsoft.com/office/drawing/2014/main" xmlns="" val="3896803434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xmlns="" val="12920310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87785449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930666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ক্র.নং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খ:পৃ: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173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53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02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মুলধন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17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৮০.০০০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6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১.০০.০০০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95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কমিশন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286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27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229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9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৫,৮০০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846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847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08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৬%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বন্ধকী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527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সমাপনী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330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65248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ভাবে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রেওয়ামিলটি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09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898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" y="152400"/>
            <a:ext cx="89916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83"/>
          <a:stretch/>
        </p:blipFill>
        <p:spPr>
          <a:xfrm>
            <a:off x="897320" y="1633109"/>
            <a:ext cx="7449207" cy="5013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6094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701104" y="851717"/>
            <a:ext cx="3794696" cy="5015684"/>
          </a:xfrm>
          <a:prstGeom prst="frame">
            <a:avLst>
              <a:gd name="adj1" fmla="val 2241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06680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3" y="155417"/>
            <a:ext cx="8534399" cy="415636"/>
          </a:xfr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30" y="6148065"/>
            <a:ext cx="8086171" cy="415636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27610" y="3352920"/>
            <a:ext cx="5984924" cy="415636"/>
          </a:xfrm>
          <a:prstGeom prst="rect">
            <a:avLst/>
          </a:prstGeom>
        </p:spPr>
      </p:pic>
      <p:pic>
        <p:nvPicPr>
          <p:cNvPr id="1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47175" y="3150355"/>
            <a:ext cx="5579789" cy="4156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1463" y="340486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3" y="3803940"/>
            <a:ext cx="335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606121" y="851718"/>
            <a:ext cx="3818973" cy="5015684"/>
          </a:xfrm>
          <a:prstGeom prst="frame">
            <a:avLst>
              <a:gd name="adj1" fmla="val 2241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1174864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803185"/>
            <a:ext cx="1952251" cy="2442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648200" y="4448201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71600" y="1600200"/>
            <a:ext cx="2209800" cy="1828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3581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পিন্টু চন্দ্র শীল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রিচি উচ্চ বিদ্যালয়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হবিগঞ্জ সদর, হবিগঞ্জ।  </a:t>
            </a:r>
            <a:endParaRPr lang="en-US" sz="24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5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903" y="5547852"/>
            <a:ext cx="8839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3" y="78779"/>
            <a:ext cx="8839199" cy="5329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402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752600"/>
          </a:xfr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352800"/>
            <a:ext cx="73914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6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রেওয়ামিলের সংজ্ঞা দিতে 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রেওয়ামিলের ছক প্রস্তুত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 ছকে রেওয়ামিল প্রস্তুত করে হিসাবের গা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তিক শুদ্ধতা যাচাই করতে 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70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517" y="2209800"/>
            <a:ext cx="8839200" cy="38164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bn-BD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হিসাবগুলোর 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তিক </a:t>
            </a:r>
            <a:r>
              <a:rPr lang="bn-IN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যাচাই করার জন্য কোন নির্দিষ্ট দিনে একখানা ভিন্ন খাতায় বা কাগজে সকল হিসাবের 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দ্বৃ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ত্তগুলোকে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ডেবিট ও ক্রেডিট এই দুই ভাগে ভাগ করে যে 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বিব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রণী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প্রস্ত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হয় তাকে রেওয়ামিল বলে।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517" y="304800"/>
            <a:ext cx="8839200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রেওয়ামিলের 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05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4547" y="1384623"/>
            <a:ext cx="2269901" cy="34023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3" y="5255"/>
            <a:ext cx="9125607" cy="6776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7966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14147"/>
            <a:ext cx="8743546" cy="65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5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76200" y="270361"/>
            <a:ext cx="8991600" cy="9488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খতিয়ানের ডেবিট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উদ্বৃত্ত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বসবেঃ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6200" y="1828800"/>
            <a:ext cx="8991600" cy="464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যাবতীয় সম্পদঃ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দালানকোঠা,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আসবাবপ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নগদ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যাবতীয় খরচঃ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বেতন,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অবচয়,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ক্রয়। </a:t>
            </a:r>
          </a:p>
          <a:p>
            <a:pPr marL="0" indent="0">
              <a:buNone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অগ্রিম খরচঃ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অগ্রিম বেতন,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ভাড়া,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মজুরী।  </a:t>
            </a:r>
          </a:p>
          <a:p>
            <a:pPr marL="0" indent="0">
              <a:buNone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প্রাপ্য আয়ঃ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বকেয়া কমিশন, প্রাপ্য ভাড়া।          </a:t>
            </a:r>
          </a:p>
          <a:p>
            <a:pPr marL="0" indent="0">
              <a:buFont typeface="Arial" pitchFamily="34" charset="0"/>
              <a:buNone/>
            </a:pP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19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510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Facet</vt:lpstr>
      <vt:lpstr>Slide 1</vt:lpstr>
      <vt:lpstr>Slide 2</vt:lpstr>
      <vt:lpstr>Slide 3</vt:lpstr>
      <vt:lpstr>আজকের পাঠ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KUMAR BHADRA</dc:creator>
  <cp:lastModifiedBy>pintorhsh@outlook.com</cp:lastModifiedBy>
  <cp:revision>64</cp:revision>
  <dcterms:created xsi:type="dcterms:W3CDTF">2006-08-16T00:00:00Z</dcterms:created>
  <dcterms:modified xsi:type="dcterms:W3CDTF">2020-10-20T16:53:04Z</dcterms:modified>
</cp:coreProperties>
</file>