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886" y="4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7871B-D854-4969-BC6B-F886EEE15EC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6E9DC-6D59-4280-87B7-5B512BBC1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860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E1AF-418A-437A-97C2-1224F9D5B336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8D9-C745-47C7-A4FA-A0765BE7D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202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E1AF-418A-437A-97C2-1224F9D5B336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8D9-C745-47C7-A4FA-A0765BE7D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215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E1AF-418A-437A-97C2-1224F9D5B336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8D9-C745-47C7-A4FA-A0765BE7D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146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E1AF-418A-437A-97C2-1224F9D5B336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8D9-C745-47C7-A4FA-A0765BE7D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476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E1AF-418A-437A-97C2-1224F9D5B336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8D9-C745-47C7-A4FA-A0765BE7D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3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E1AF-418A-437A-97C2-1224F9D5B336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8D9-C745-47C7-A4FA-A0765BE7D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278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E1AF-418A-437A-97C2-1224F9D5B336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8D9-C745-47C7-A4FA-A0765BE7D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40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E1AF-418A-437A-97C2-1224F9D5B336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8D9-C745-47C7-A4FA-A0765BE7D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32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E1AF-418A-437A-97C2-1224F9D5B336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8D9-C745-47C7-A4FA-A0765BE7D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651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E1AF-418A-437A-97C2-1224F9D5B336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8D9-C745-47C7-A4FA-A0765BE7D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367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E1AF-418A-437A-97C2-1224F9D5B336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8D9-C745-47C7-A4FA-A0765BE7D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84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4E1AF-418A-437A-97C2-1224F9D5B336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A28D9-C745-47C7-A4FA-A0765BE7DE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" y="0"/>
            <a:ext cx="12192000" cy="6858000"/>
          </a:xfrm>
          <a:prstGeom prst="frame">
            <a:avLst>
              <a:gd name="adj1" fmla="val 4670"/>
            </a:avLst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23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421" y="472966"/>
            <a:ext cx="11458248" cy="914400"/>
          </a:xfrm>
          <a:gradFill>
            <a:gsLst>
              <a:gs pos="53000">
                <a:srgbClr val="C6DFB9"/>
              </a:gs>
              <a:gs pos="36000">
                <a:srgbClr val="FFFF00"/>
              </a:gs>
              <a:gs pos="19000">
                <a:schemeClr val="accent6">
                  <a:lumMod val="20000"/>
                  <a:lumOff val="80000"/>
                </a:schemeClr>
              </a:gs>
              <a:gs pos="67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রুমে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421" y="1387366"/>
            <a:ext cx="11458248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625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10" y="5646575"/>
            <a:ext cx="10515600" cy="6596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দুধের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820" y="425669"/>
            <a:ext cx="9743089" cy="51080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035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013" y="5630808"/>
            <a:ext cx="10670627" cy="65963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869" y="504497"/>
            <a:ext cx="10436772" cy="48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317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844" y="5725404"/>
            <a:ext cx="10670627" cy="6438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75" b="12287"/>
          <a:stretch/>
        </p:blipFill>
        <p:spPr>
          <a:xfrm>
            <a:off x="727844" y="378372"/>
            <a:ext cx="10670628" cy="5148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3048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323" y="851338"/>
            <a:ext cx="10515600" cy="819807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323" y="3312456"/>
            <a:ext cx="10515600" cy="8969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sz="5400" dirty="0" err="1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solidFill>
                <a:schemeClr val="accent5">
                  <a:lumMod val="5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05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010" y="493986"/>
            <a:ext cx="5771493" cy="5307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2690" y="493986"/>
            <a:ext cx="5155323" cy="5307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358055" y="5927834"/>
            <a:ext cx="547063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প্রাচীনযুগে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74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" y="460566"/>
            <a:ext cx="5344511" cy="46316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5851" y="460566"/>
            <a:ext cx="5459807" cy="46316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334406" y="5439103"/>
            <a:ext cx="4934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মধ্যযুগে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44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915" y="563617"/>
            <a:ext cx="5212967" cy="44182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3145" y="563617"/>
            <a:ext cx="5493460" cy="44182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560786" y="5517931"/>
            <a:ext cx="912823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ক্রয়-বিক্রয়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76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1861" y="614855"/>
            <a:ext cx="813500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4041" y="3090041"/>
            <a:ext cx="106101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প্রদানকে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82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090" y="916918"/>
            <a:ext cx="10515600" cy="95917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635360"/>
            <a:ext cx="10515600" cy="33397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০২।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০৩।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০৪।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০৫।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কাগজী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নোটের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21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793" y="617374"/>
            <a:ext cx="10515600" cy="1085302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22434" y="2777249"/>
            <a:ext cx="10515600" cy="19051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53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91" y="1390650"/>
            <a:ext cx="6337738" cy="5108028"/>
          </a:xfrm>
          <a:blipFill>
            <a:blip r:embed="rId2" cstate="print"/>
            <a:tile tx="0" ty="0" sx="100000" sy="100000" flip="none" algn="tl"/>
          </a:blipFill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Kalpurush" pitchFamily="2" charset="0"/>
              </a:rPr>
              <a:t>পিন্টু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Kalpurush" pitchFamily="2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চন্দ্র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শীল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সহকারী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শিক্ষ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রিচি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উচ্চ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বিদ্যালয়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হবিগঞ্জ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সদর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হবিগঞ্জ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।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41" y="365125"/>
            <a:ext cx="11477297" cy="100647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40366" y="1888688"/>
            <a:ext cx="488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42234" y="1371598"/>
            <a:ext cx="4981904" cy="51080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অর্থায়ন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৮ম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4168" y="1553860"/>
            <a:ext cx="1986049" cy="2687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2914650" y="1333500"/>
            <a:ext cx="1790700" cy="14097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8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433" y="413350"/>
            <a:ext cx="11335407" cy="60662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75060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779" y="420363"/>
            <a:ext cx="11556124" cy="6017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971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510" y="379357"/>
            <a:ext cx="11338035" cy="598407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92256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80"/>
          <a:stretch/>
        </p:blipFill>
        <p:spPr>
          <a:xfrm>
            <a:off x="409903" y="485926"/>
            <a:ext cx="5659821" cy="51423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485927"/>
            <a:ext cx="5265683" cy="51265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331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793" y="773769"/>
            <a:ext cx="10515600" cy="1325563"/>
          </a:xfrm>
        </p:spPr>
        <p:txBody>
          <a:bodyPr/>
          <a:lstStyle/>
          <a:p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9100" y="2997967"/>
            <a:ext cx="1102929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8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8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8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sz="8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endParaRPr lang="en-US" sz="8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7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75140" y="2175642"/>
            <a:ext cx="10515600" cy="37679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‍‌“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প্রথাটি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40" y="599090"/>
            <a:ext cx="10512970" cy="993227"/>
          </a:xfrm>
        </p:spPr>
        <p:txBody>
          <a:bodyPr/>
          <a:lstStyle/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4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682" y="798919"/>
            <a:ext cx="3725391" cy="39465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180" y="798919"/>
            <a:ext cx="3527933" cy="39465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81681" y="5199888"/>
            <a:ext cx="3725392" cy="64633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বিনিময় মাধ্যম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3378" y="5207798"/>
            <a:ext cx="3243973" cy="646331"/>
          </a:xfrm>
          <a:prstGeom prst="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সঞ্চয়ের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ভান্ডার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5220" y="798919"/>
            <a:ext cx="3175137" cy="39465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8466896" y="5199887"/>
            <a:ext cx="3101628" cy="646331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পরিমাপক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86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9721"/>
            <a:ext cx="10515600" cy="1325563"/>
          </a:xfrm>
        </p:spPr>
        <p:txBody>
          <a:bodyPr/>
          <a:lstStyle/>
          <a:p>
            <a:pPr algn="ctr"/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90903" y="2919139"/>
            <a:ext cx="10515600" cy="18735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13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170</Words>
  <Application>Microsoft Office PowerPoint</Application>
  <PresentationFormat>Custom</PresentationFormat>
  <Paragraphs>49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মাল্টিমিডিয়া ক্লাস রুমে সবাইকে স্বাগতম</vt:lpstr>
      <vt:lpstr>পরিচিতি</vt:lpstr>
      <vt:lpstr>Slide 3</vt:lpstr>
      <vt:lpstr>Slide 4</vt:lpstr>
      <vt:lpstr>Slide 5</vt:lpstr>
      <vt:lpstr>আজকের পাঠ</vt:lpstr>
      <vt:lpstr>শিখনফল</vt:lpstr>
      <vt:lpstr>Slide 8</vt:lpstr>
      <vt:lpstr>একক কাজ</vt:lpstr>
      <vt:lpstr>দুধের বিনিময়ে চাল </vt:lpstr>
      <vt:lpstr>আপেলের বিনিময়ে মুরগ</vt:lpstr>
      <vt:lpstr>পণ্যের পরিবর্তে পণ্য বিনিময়</vt:lpstr>
      <vt:lpstr>জোড়ায় কাজ</vt:lpstr>
      <vt:lpstr>Slide 14</vt:lpstr>
      <vt:lpstr>Slide 15</vt:lpstr>
      <vt:lpstr>Slide 16</vt:lpstr>
      <vt:lpstr>Slide 17</vt:lpstr>
      <vt:lpstr>মূল্যায়নঃ</vt:lpstr>
      <vt:lpstr>বাড়ীর কাজ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মাল্টিমিডিয়া ক্লাস রুমে সবাইকে স্বাগতম</dc:title>
  <dc:creator>Mominul</dc:creator>
  <cp:lastModifiedBy>pintorhsh@outlook.com</cp:lastModifiedBy>
  <cp:revision>37</cp:revision>
  <dcterms:created xsi:type="dcterms:W3CDTF">2020-08-02T18:33:17Z</dcterms:created>
  <dcterms:modified xsi:type="dcterms:W3CDTF">2020-10-20T17:03:09Z</dcterms:modified>
</cp:coreProperties>
</file>