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</p:sldMasterIdLst>
  <p:sldIdLst>
    <p:sldId id="256" r:id="rId5"/>
    <p:sldId id="277" r:id="rId6"/>
    <p:sldId id="258" r:id="rId7"/>
    <p:sldId id="278" r:id="rId8"/>
    <p:sldId id="260" r:id="rId9"/>
    <p:sldId id="279" r:id="rId10"/>
    <p:sldId id="261" r:id="rId11"/>
    <p:sldId id="390" r:id="rId12"/>
    <p:sldId id="262" r:id="rId13"/>
    <p:sldId id="330" r:id="rId14"/>
    <p:sldId id="380" r:id="rId15"/>
    <p:sldId id="387" r:id="rId16"/>
    <p:sldId id="388" r:id="rId17"/>
    <p:sldId id="389" r:id="rId18"/>
    <p:sldId id="391" r:id="rId19"/>
    <p:sldId id="31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B04A1-365A-4A70-B82A-ADCA56AA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3B39FD-4A8A-444F-8C18-AB8F96C9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4F13CB-EF4D-422C-AC74-F7049B34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DA5B26-455F-4DA7-A079-4DF3539D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A6210-39AA-4E4B-8583-32853E92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18BC2-84FF-4A11-957D-5379C97B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6E5702-8EF8-4D38-BF21-0CFA797AF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EA77B1-514A-407C-988E-1A1B48A4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8011A-E4C5-4959-9A72-70B9FC30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85F03-EFE0-469C-B9F5-FD2C0873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0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743E8B-874C-4347-9466-B32D4E40A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FD2D69-1BE9-441D-AA05-01A0E0D2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B358A9-220D-409E-995D-9E9949C7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0E8B61-51D1-4EE5-BFAC-EAF22005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72D885-4BAB-4BDB-ACCD-0B7D8F75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65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41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70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19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44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70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20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14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4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A571A-2279-425A-8F92-69658E3A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F72D06-6946-4D58-8920-A6553675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72ABE9-1E92-4310-AABF-1426DE20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E203A-BA8F-4BBE-B737-0E9BAF45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880FCB-1F5B-4A06-87D6-519E29B9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30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080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28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024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05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584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03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263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950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02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06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A6549-6178-4B05-82EB-C8A13252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36478B-B95A-40C6-84AC-1BCAAF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CC5C66-A186-4DB0-A922-3FD7A40B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4C17F-1957-428B-A917-A7596B9B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1781F-4D91-4043-8B89-F49B7D75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726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59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333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833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44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435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64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573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978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615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163EF-ECC7-4106-9AF0-F25C25FF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4E46E1-0480-4610-9C3B-EC81DA9B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31085-F78F-406C-BBDD-34AECAA3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427F2E-CC96-4609-B5E5-3C84C37A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12E75-4DE5-4D21-B976-D08317FD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6C3477-0658-4A3C-9D43-99A18C6E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607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5161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692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0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637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307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360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3633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059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503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59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499B0-4FD9-43AC-A0FA-372DCE31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293D6C-0589-4866-8D56-CA37B84E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48662F-6C84-4EC4-9D6C-B865D672A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32890-9B92-4C97-9C5F-637ADA61E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734AD0-0D6B-487E-A354-42926EDA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9F5ECA-6758-47BC-A8BC-E3A39C01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3D3938-A300-41CA-975C-FCF2C66C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67B35E-2A33-4984-A5E3-C66B146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99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59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122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423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943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8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668C-108B-44C3-8382-18E9426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30471D-2498-4E95-B4FC-35727493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CEACB4-1D5D-4EFA-B959-B4F1B7D9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1E173F-87A3-4720-AADD-C6B26BDD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4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C5D910-EB50-4AB6-9D7F-6F0E855D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654F3A-93A4-4D9C-8CC5-67A1B9C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0559-E000-4D3E-814F-041FFDAA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7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617F4-2053-42D3-9DF7-4D40C0AB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838E0-1B56-4460-87E6-7A876E1E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749A77-37F7-4EBD-BF1F-782B3452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F08E29-A41B-426B-8920-CB3BF25C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D2F3D5-83E1-46C1-B088-7CFF7087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C14789-A0B5-4B44-A74E-5B39F36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20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3D949-B1A3-45F9-8252-3B97D620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FB8034-ACE8-4A77-B12F-C6D6396D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FCBB68-8394-4E1F-A864-7DE27F19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C9BE20-D7B8-4978-8314-B0C9308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53D90-0784-4452-9768-012DE1F1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08843-A7EB-4279-B8BB-7C308CD1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5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AE24AF-FE72-47EE-AB36-8F797B0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4854B4-0ECC-4E46-AD04-BE71EAE0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54E19-356E-45C9-ADAB-3BDD5738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13D85-5A4F-4B9C-926D-A22B16B7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F290B-8A75-4FE7-A5FB-94D665863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3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0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13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D8CB81-3BD3-478C-ABF9-897F63C7242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CB0BB7-4439-4445-BC88-D13D5EC7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0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4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885BC1-9FCC-49FB-83C5-DB89CB9CDAA1}"/>
              </a:ext>
            </a:extLst>
          </p:cNvPr>
          <p:cNvSpPr txBox="1"/>
          <p:nvPr/>
        </p:nvSpPr>
        <p:spPr>
          <a:xfrm>
            <a:off x="412530" y="1266052"/>
            <a:ext cx="11366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7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83228" y="1323700"/>
            <a:ext cx="3243998" cy="2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509" y="5266262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7446" y="5266261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656362" y="5122336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66939" y="531104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3902" y="5345980"/>
            <a:ext cx="67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287C92D-6B22-4CA7-B076-7AEB6A56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600" l="150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 flipH="1">
            <a:off x="-21224" y="1318088"/>
            <a:ext cx="4523608" cy="36417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98C0E6-8A4F-4E19-8FED-C41E7703E116}"/>
              </a:ext>
            </a:extLst>
          </p:cNvPr>
          <p:cNvSpPr/>
          <p:nvPr/>
        </p:nvSpPr>
        <p:spPr>
          <a:xfrm>
            <a:off x="1824354" y="5976013"/>
            <a:ext cx="8508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 রশ্মি থেকে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নেয়া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DE7DC14-869C-475D-A390-A33F38337464}"/>
              </a:ext>
            </a:extLst>
          </p:cNvPr>
          <p:cNvCxnSpPr>
            <a:cxnSpLocks/>
          </p:cNvCxnSpPr>
          <p:nvPr/>
        </p:nvCxnSpPr>
        <p:spPr>
          <a:xfrm flipV="1">
            <a:off x="5681272" y="5336934"/>
            <a:ext cx="5876144" cy="9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DDE4084-6752-4FBE-A19D-6B68A0B17F50}"/>
              </a:ext>
            </a:extLst>
          </p:cNvPr>
          <p:cNvGrpSpPr/>
          <p:nvPr/>
        </p:nvGrpSpPr>
        <p:grpSpPr>
          <a:xfrm>
            <a:off x="8640541" y="656740"/>
            <a:ext cx="2438078" cy="1916589"/>
            <a:chOff x="8640541" y="656740"/>
            <a:chExt cx="2438078" cy="19165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172BF9A-FF91-4434-A1A8-6DC1484B2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E90EDB1-8F5D-41E0-BF43-E40947C9B6AB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F893248-6495-4CDD-A31C-A14F9B6FEA92}"/>
              </a:ext>
            </a:extLst>
          </p:cNvPr>
          <p:cNvCxnSpPr>
            <a:cxnSpLocks/>
          </p:cNvCxnSpPr>
          <p:nvPr/>
        </p:nvCxnSpPr>
        <p:spPr>
          <a:xfrm>
            <a:off x="901417" y="1864450"/>
            <a:ext cx="2980772" cy="8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02CF441-475D-464B-A45E-256D76AE6E2F}"/>
              </a:ext>
            </a:extLst>
          </p:cNvPr>
          <p:cNvSpPr txBox="1"/>
          <p:nvPr/>
        </p:nvSpPr>
        <p:spPr>
          <a:xfrm>
            <a:off x="8877552" y="2031467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ACEC4F6-BEBC-4819-859D-BF99223F5669}"/>
              </a:ext>
            </a:extLst>
          </p:cNvPr>
          <p:cNvSpPr/>
          <p:nvPr/>
        </p:nvSpPr>
        <p:spPr>
          <a:xfrm>
            <a:off x="7500721" y="3879559"/>
            <a:ext cx="2983610" cy="29602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EB4DF1-AA4C-4118-93A2-CAB031F98E59}"/>
              </a:ext>
            </a:extLst>
          </p:cNvPr>
          <p:cNvSpPr txBox="1"/>
          <p:nvPr/>
        </p:nvSpPr>
        <p:spPr>
          <a:xfrm>
            <a:off x="3216224" y="-44009"/>
            <a:ext cx="4591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 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70A28FC-477F-44D6-8311-BC9788C14D8C}"/>
              </a:ext>
            </a:extLst>
          </p:cNvPr>
          <p:cNvCxnSpPr/>
          <p:nvPr/>
        </p:nvCxnSpPr>
        <p:spPr>
          <a:xfrm>
            <a:off x="901417" y="2405576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B05E5-4E0C-4B25-A47E-10C20120E375}"/>
              </a:ext>
            </a:extLst>
          </p:cNvPr>
          <p:cNvSpPr txBox="1"/>
          <p:nvPr/>
        </p:nvSpPr>
        <p:spPr>
          <a:xfrm>
            <a:off x="461633" y="2078358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6" y="2954216"/>
            <a:ext cx="213971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DE142A-FD50-4170-925D-16397ED35BA3}"/>
              </a:ext>
            </a:extLst>
          </p:cNvPr>
          <p:cNvSpPr txBox="1"/>
          <p:nvPr/>
        </p:nvSpPr>
        <p:spPr>
          <a:xfrm>
            <a:off x="461632" y="264422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1060017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09931 L 0.44909 0.0474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21" grpId="0"/>
      <p:bldP spid="24" grpId="0"/>
      <p:bldP spid="51" grpId="0" animBg="1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80389F7-B4A8-401A-B801-993E8FE32C36}"/>
              </a:ext>
            </a:extLst>
          </p:cNvPr>
          <p:cNvGrpSpPr/>
          <p:nvPr/>
        </p:nvGrpSpPr>
        <p:grpSpPr>
          <a:xfrm rot="5400000">
            <a:off x="1657377" y="1326288"/>
            <a:ext cx="5347784" cy="4987353"/>
            <a:chOff x="3672559" y="935323"/>
            <a:chExt cx="4987353" cy="49873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BC0E18C-AACA-4B7E-BF5D-63A764BFCEC2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6E14E9F1-E6FA-4F7D-B50E-8BE625A4D043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3" name="Arrow: Pentagon 2">
                  <a:extLst>
                    <a:ext uri="{FF2B5EF4-FFF2-40B4-BE49-F238E27FC236}">
                      <a16:creationId xmlns:a16="http://schemas.microsoft.com/office/drawing/2014/main" xmlns="" id="{51878106-D5BB-4DA9-83F0-F2E7B2D72BD5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Arrow: Pentagon 1">
                  <a:extLst>
                    <a:ext uri="{FF2B5EF4-FFF2-40B4-BE49-F238E27FC236}">
                      <a16:creationId xmlns:a16="http://schemas.microsoft.com/office/drawing/2014/main" xmlns="" id="{E6D09506-45CC-4539-B432-00C4DCA1CFF3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xmlns="" id="{3D8B602A-7857-4BED-B035-0991BC39ECF5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0017D8E5-DA27-4804-A54F-CB281CC610C9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36B1B5CC-51E4-4EE1-9CAC-42773A4E348A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xmlns="" id="{284337C9-0D5D-49DC-BC20-E3555E02630D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xmlns="" id="{799BA9ED-0C3A-48F2-8E01-2F119400DE20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D00E79FB-CCE3-4C0F-94D0-6E3A7EA9F52E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2566E1E-7188-4F22-8203-05959832D3EB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544D795-5BE6-4820-A9D2-8181500FEC02}"/>
              </a:ext>
            </a:extLst>
          </p:cNvPr>
          <p:cNvSpPr/>
          <p:nvPr/>
        </p:nvSpPr>
        <p:spPr>
          <a:xfrm>
            <a:off x="3621812" y="3092776"/>
            <a:ext cx="2983610" cy="2858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A2EC5F8-5E52-4E7E-8284-4027173CD1C5}"/>
              </a:ext>
            </a:extLst>
          </p:cNvPr>
          <p:cNvCxnSpPr>
            <a:cxnSpLocks/>
          </p:cNvCxnSpPr>
          <p:nvPr/>
        </p:nvCxnSpPr>
        <p:spPr>
          <a:xfrm>
            <a:off x="4334980" y="3800796"/>
            <a:ext cx="62240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rc 1">
            <a:extLst>
              <a:ext uri="{FF2B5EF4-FFF2-40B4-BE49-F238E27FC236}">
                <a16:creationId xmlns:a16="http://schemas.microsoft.com/office/drawing/2014/main" xmlns="" id="{6452254F-8468-47E7-962C-F8A78DE5255D}"/>
              </a:ext>
            </a:extLst>
          </p:cNvPr>
          <p:cNvSpPr/>
          <p:nvPr/>
        </p:nvSpPr>
        <p:spPr>
          <a:xfrm rot="21413748">
            <a:off x="4261065" y="2362693"/>
            <a:ext cx="1656458" cy="1530412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936216-3358-42A8-9AEF-F1B3C6D4082A}"/>
              </a:ext>
            </a:extLst>
          </p:cNvPr>
          <p:cNvSpPr txBox="1"/>
          <p:nvPr/>
        </p:nvSpPr>
        <p:spPr>
          <a:xfrm>
            <a:off x="3822970" y="3800796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F08BDC-F4A9-47D7-9B64-2D32CD219302}"/>
              </a:ext>
            </a:extLst>
          </p:cNvPr>
          <p:cNvSpPr txBox="1"/>
          <p:nvPr/>
        </p:nvSpPr>
        <p:spPr>
          <a:xfrm>
            <a:off x="10481637" y="3972072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82AA98-385C-451C-A788-A4B49E84C019}"/>
              </a:ext>
            </a:extLst>
          </p:cNvPr>
          <p:cNvSpPr txBox="1"/>
          <p:nvPr/>
        </p:nvSpPr>
        <p:spPr>
          <a:xfrm>
            <a:off x="6246883" y="3972072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AB0B5CE6-92E7-4AD4-8EBB-133441E7BCBE}"/>
              </a:ext>
            </a:extLst>
          </p:cNvPr>
          <p:cNvSpPr/>
          <p:nvPr/>
        </p:nvSpPr>
        <p:spPr>
          <a:xfrm rot="2412625">
            <a:off x="7978955" y="3586789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2CEC4C-7080-493C-A939-CCE1F58C02AA}"/>
              </a:ext>
            </a:extLst>
          </p:cNvPr>
          <p:cNvSpPr txBox="1"/>
          <p:nvPr/>
        </p:nvSpPr>
        <p:spPr>
          <a:xfrm>
            <a:off x="8739552" y="3880838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E67E60-5A26-418C-951C-8CCF219E2B70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F1F7BAA-B13A-4C8B-8134-B2CAEC32D77B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17899D68-25EC-40BC-A552-2EA8E2476685}"/>
              </a:ext>
            </a:extLst>
          </p:cNvPr>
          <p:cNvCxnSpPr>
            <a:cxnSpLocks/>
          </p:cNvCxnSpPr>
          <p:nvPr/>
        </p:nvCxnSpPr>
        <p:spPr>
          <a:xfrm flipH="1">
            <a:off x="7936704" y="82478"/>
            <a:ext cx="825933" cy="20503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F504FD9-9394-454F-9BC4-5C9310760E36}"/>
              </a:ext>
            </a:extLst>
          </p:cNvPr>
          <p:cNvCxnSpPr>
            <a:cxnSpLocks/>
          </p:cNvCxnSpPr>
          <p:nvPr/>
        </p:nvCxnSpPr>
        <p:spPr>
          <a:xfrm>
            <a:off x="7936704" y="2132860"/>
            <a:ext cx="22742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890FA8E-4076-4681-95F2-931E7B5F4B16}"/>
              </a:ext>
            </a:extLst>
          </p:cNvPr>
          <p:cNvGrpSpPr/>
          <p:nvPr/>
        </p:nvGrpSpPr>
        <p:grpSpPr>
          <a:xfrm rot="5994937">
            <a:off x="5686311" y="-324757"/>
            <a:ext cx="4427435" cy="4882076"/>
            <a:chOff x="3672559" y="935323"/>
            <a:chExt cx="4987353" cy="498735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7DA1F2A3-87EC-47E0-8449-BA61D1E88284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2A0EFE07-3FBD-4F20-B35B-2D93CFCC95D7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84" name="Arrow: Pentagon 2">
                  <a:extLst>
                    <a:ext uri="{FF2B5EF4-FFF2-40B4-BE49-F238E27FC236}">
                      <a16:creationId xmlns:a16="http://schemas.microsoft.com/office/drawing/2014/main" xmlns="" id="{5CDD3472-AF92-456D-829E-D6508BFE23D7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row: Pentagon 1">
                  <a:extLst>
                    <a:ext uri="{FF2B5EF4-FFF2-40B4-BE49-F238E27FC236}">
                      <a16:creationId xmlns:a16="http://schemas.microsoft.com/office/drawing/2014/main" xmlns="" id="{825AE038-F42F-4CF0-B0F8-6D6050DB2BC8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Arrow: Pentagon 3">
                <a:extLst>
                  <a:ext uri="{FF2B5EF4-FFF2-40B4-BE49-F238E27FC236}">
                    <a16:creationId xmlns:a16="http://schemas.microsoft.com/office/drawing/2014/main" xmlns="" id="{A28350FC-DFC8-4994-A564-5CCE1E4F6A34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E5650377-344C-423B-8443-198A05F3E226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71CBF3FC-0F52-4D19-A96A-761305FB3D66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xmlns="" id="{0C4456BB-E4B4-4B70-AFD6-8BF8E7CC9873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xmlns="" id="{C05173E7-0442-4ABE-B950-AF8BC9D6105E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E70E74BB-7BC7-4D9A-A9ED-A8F7B4DBAAA7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445AD28D-9CF6-46F8-A2AA-7C6B16304FB5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>
            <a:extLst>
              <a:ext uri="{FF2B5EF4-FFF2-40B4-BE49-F238E27FC236}">
                <a16:creationId xmlns:a16="http://schemas.microsoft.com/office/drawing/2014/main" xmlns="" id="{BF2B808C-4EE1-454F-88BA-7290DDFB81F5}"/>
              </a:ext>
            </a:extLst>
          </p:cNvPr>
          <p:cNvSpPr/>
          <p:nvPr/>
        </p:nvSpPr>
        <p:spPr>
          <a:xfrm rot="451591">
            <a:off x="6830945" y="908000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D3467CA4-4E84-4EAB-B8E7-BBBCCCB64E6F}"/>
              </a:ext>
            </a:extLst>
          </p:cNvPr>
          <p:cNvGrpSpPr/>
          <p:nvPr/>
        </p:nvGrpSpPr>
        <p:grpSpPr>
          <a:xfrm rot="3960630">
            <a:off x="9043176" y="14616"/>
            <a:ext cx="1254080" cy="2261553"/>
            <a:chOff x="7954470" y="829357"/>
            <a:chExt cx="1022734" cy="2925678"/>
          </a:xfrm>
          <a:solidFill>
            <a:schemeClr val="accent4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E09BCC03-6099-4C61-9525-BB64E12FB2E3}"/>
                </a:ext>
              </a:extLst>
            </p:cNvPr>
            <p:cNvGrpSpPr/>
            <p:nvPr/>
          </p:nvGrpSpPr>
          <p:grpSpPr>
            <a:xfrm rot="645315">
              <a:off x="7954470" y="2024830"/>
              <a:ext cx="226891" cy="1730205"/>
              <a:chOff x="7929797" y="1880506"/>
              <a:chExt cx="226891" cy="1730205"/>
            </a:xfrm>
            <a:grpFill/>
          </p:grpSpPr>
          <p:sp>
            <p:nvSpPr>
              <p:cNvPr id="95" name="Arrow: Pentagon 2">
                <a:extLst>
                  <a:ext uri="{FF2B5EF4-FFF2-40B4-BE49-F238E27FC236}">
                    <a16:creationId xmlns:a16="http://schemas.microsoft.com/office/drawing/2014/main" xmlns="" id="{9EB06393-A42B-4206-9A2E-8D1044858A41}"/>
                  </a:ext>
                </a:extLst>
              </p:cNvPr>
              <p:cNvSpPr/>
              <p:nvPr/>
            </p:nvSpPr>
            <p:spPr>
              <a:xfrm rot="5400000">
                <a:off x="7456452" y="2425974"/>
                <a:ext cx="1245704" cy="154768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row: Pentagon 1">
                <a:extLst>
                  <a:ext uri="{FF2B5EF4-FFF2-40B4-BE49-F238E27FC236}">
                    <a16:creationId xmlns:a16="http://schemas.microsoft.com/office/drawing/2014/main" xmlns="" id="{EA163FFC-BEF4-4609-9542-65FC18795288}"/>
                  </a:ext>
                </a:extLst>
              </p:cNvPr>
              <p:cNvSpPr/>
              <p:nvPr/>
            </p:nvSpPr>
            <p:spPr>
              <a:xfrm rot="5400000">
                <a:off x="7453503" y="2979652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Arrow: Pentagon 3">
              <a:extLst>
                <a:ext uri="{FF2B5EF4-FFF2-40B4-BE49-F238E27FC236}">
                  <a16:creationId xmlns:a16="http://schemas.microsoft.com/office/drawing/2014/main" xmlns="" id="{6E65C081-0F23-48CD-A58F-7A0454BFC7A7}"/>
                </a:ext>
              </a:extLst>
            </p:cNvPr>
            <p:cNvSpPr/>
            <p:nvPr/>
          </p:nvSpPr>
          <p:spPr>
            <a:xfrm rot="4357843">
              <a:off x="7904545" y="2503182"/>
              <a:ext cx="1878315" cy="267002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  <a:gd name="connsiteX0" fmla="*/ 48454 w 1919133"/>
                <a:gd name="connsiteY0" fmla="*/ 0 h 272020"/>
                <a:gd name="connsiteX1" fmla="*/ 1486850 w 1919133"/>
                <a:gd name="connsiteY1" fmla="*/ 0 h 272020"/>
                <a:gd name="connsiteX2" fmla="*/ 1919133 w 1919133"/>
                <a:gd name="connsiteY2" fmla="*/ 102498 h 272020"/>
                <a:gd name="connsiteX3" fmla="*/ 1486850 w 1919133"/>
                <a:gd name="connsiteY3" fmla="*/ 264955 h 272020"/>
                <a:gd name="connsiteX4" fmla="*/ 0 w 1919133"/>
                <a:gd name="connsiteY4" fmla="*/ 272020 h 272020"/>
                <a:gd name="connsiteX5" fmla="*/ 48454 w 1919133"/>
                <a:gd name="connsiteY5" fmla="*/ 0 h 272020"/>
                <a:gd name="connsiteX0" fmla="*/ 0 w 2044235"/>
                <a:gd name="connsiteY0" fmla="*/ 103950 h 272020"/>
                <a:gd name="connsiteX1" fmla="*/ 1611952 w 2044235"/>
                <a:gd name="connsiteY1" fmla="*/ 0 h 272020"/>
                <a:gd name="connsiteX2" fmla="*/ 2044235 w 2044235"/>
                <a:gd name="connsiteY2" fmla="*/ 102498 h 272020"/>
                <a:gd name="connsiteX3" fmla="*/ 1611952 w 2044235"/>
                <a:gd name="connsiteY3" fmla="*/ 264955 h 272020"/>
                <a:gd name="connsiteX4" fmla="*/ 125102 w 2044235"/>
                <a:gd name="connsiteY4" fmla="*/ 272020 h 272020"/>
                <a:gd name="connsiteX5" fmla="*/ 0 w 2044235"/>
                <a:gd name="connsiteY5" fmla="*/ 103950 h 272020"/>
                <a:gd name="connsiteX0" fmla="*/ 0 w 1936740"/>
                <a:gd name="connsiteY0" fmla="*/ 103950 h 272020"/>
                <a:gd name="connsiteX1" fmla="*/ 1611952 w 1936740"/>
                <a:gd name="connsiteY1" fmla="*/ 0 h 272020"/>
                <a:gd name="connsiteX2" fmla="*/ 1936740 w 1936740"/>
                <a:gd name="connsiteY2" fmla="*/ 159707 h 272020"/>
                <a:gd name="connsiteX3" fmla="*/ 1611952 w 1936740"/>
                <a:gd name="connsiteY3" fmla="*/ 264955 h 272020"/>
                <a:gd name="connsiteX4" fmla="*/ 125102 w 1936740"/>
                <a:gd name="connsiteY4" fmla="*/ 272020 h 272020"/>
                <a:gd name="connsiteX5" fmla="*/ 0 w 1936740"/>
                <a:gd name="connsiteY5" fmla="*/ 103950 h 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740" h="272020">
                  <a:moveTo>
                    <a:pt x="0" y="103950"/>
                  </a:moveTo>
                  <a:lnTo>
                    <a:pt x="1611952" y="0"/>
                  </a:lnTo>
                  <a:lnTo>
                    <a:pt x="1936740" y="159707"/>
                  </a:lnTo>
                  <a:lnTo>
                    <a:pt x="1611952" y="264955"/>
                  </a:lnTo>
                  <a:lnTo>
                    <a:pt x="125102" y="272020"/>
                  </a:lnTo>
                  <a:lnTo>
                    <a:pt x="0" y="10395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9A5321AD-840F-4EA2-902C-B09948711417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  <a:grpFill/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04C59771-3B5D-4417-A914-C4CDB895AA21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  <a:grpFill/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xmlns="" id="{421749E9-F619-41AA-A1D9-ED6FE04D6F4D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grp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xmlns="" id="{1E99000D-485E-458B-89F4-3BE03477EFB6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0F665960-4AE7-4FBD-91F8-35738E4BA97D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7D3F5702-B349-4918-837C-5283DD8C1DC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45921" cy="12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9BE1E45-D4D9-4E58-80C5-E0E4D44B7C21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87DE164-2E8B-4090-8775-B037A5927A7E}"/>
                  </a:ext>
                </a:extLst>
              </p:cNvPr>
              <p:cNvSpPr/>
              <p:nvPr/>
            </p:nvSpPr>
            <p:spPr>
              <a:xfrm>
                <a:off x="3135765" y="6154440"/>
                <a:ext cx="52231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EBF=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 করি।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7DE164-2E8B-4090-8775-B037A5927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65" y="6154440"/>
                <a:ext cx="5223198" cy="523220"/>
              </a:xfrm>
              <a:prstGeom prst="rect">
                <a:avLst/>
              </a:prstGeom>
              <a:blipFill>
                <a:blip r:embed="rId2" cstate="print"/>
                <a:stretch>
                  <a:fillRect l="-2334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xmlns="" id="{D8002595-53F7-4A66-B07D-CA5210A1361E}"/>
              </a:ext>
            </a:extLst>
          </p:cNvPr>
          <p:cNvSpPr/>
          <p:nvPr/>
        </p:nvSpPr>
        <p:spPr>
          <a:xfrm rot="19641854">
            <a:off x="7945054" y="10184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1D2C70F3-8A9F-4E8E-A939-EDE321F9222A}"/>
              </a:ext>
            </a:extLst>
          </p:cNvPr>
          <p:cNvGrpSpPr/>
          <p:nvPr/>
        </p:nvGrpSpPr>
        <p:grpSpPr>
          <a:xfrm rot="3496628">
            <a:off x="5606783" y="1593393"/>
            <a:ext cx="1294275" cy="2102907"/>
            <a:chOff x="7954470" y="829357"/>
            <a:chExt cx="1048624" cy="2926388"/>
          </a:xfrm>
          <a:solidFill>
            <a:schemeClr val="accent4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3485DE7C-861F-4E7D-85D0-79E7315D8A62}"/>
                </a:ext>
              </a:extLst>
            </p:cNvPr>
            <p:cNvGrpSpPr/>
            <p:nvPr/>
          </p:nvGrpSpPr>
          <p:grpSpPr>
            <a:xfrm rot="645315">
              <a:off x="7954470" y="2024830"/>
              <a:ext cx="226891" cy="1730205"/>
              <a:chOff x="7929797" y="1880506"/>
              <a:chExt cx="226891" cy="1730205"/>
            </a:xfrm>
            <a:grpFill/>
          </p:grpSpPr>
          <p:sp>
            <p:nvSpPr>
              <p:cNvPr id="109" name="Arrow: Pentagon 2">
                <a:extLst>
                  <a:ext uri="{FF2B5EF4-FFF2-40B4-BE49-F238E27FC236}">
                    <a16:creationId xmlns:a16="http://schemas.microsoft.com/office/drawing/2014/main" xmlns="" id="{FA25E16C-C447-44B7-98EA-65CCC60AAF9B}"/>
                  </a:ext>
                </a:extLst>
              </p:cNvPr>
              <p:cNvSpPr/>
              <p:nvPr/>
            </p:nvSpPr>
            <p:spPr>
              <a:xfrm rot="5400000">
                <a:off x="7456452" y="2425974"/>
                <a:ext cx="1245704" cy="154768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>
                    <a:solidFill>
                      <a:srgbClr val="00B05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0" name="Arrow: Pentagon 1">
                <a:extLst>
                  <a:ext uri="{FF2B5EF4-FFF2-40B4-BE49-F238E27FC236}">
                    <a16:creationId xmlns:a16="http://schemas.microsoft.com/office/drawing/2014/main" xmlns="" id="{F9AF26FB-B459-4B0B-84BD-241A29292483}"/>
                  </a:ext>
                </a:extLst>
              </p:cNvPr>
              <p:cNvSpPr/>
              <p:nvPr/>
            </p:nvSpPr>
            <p:spPr>
              <a:xfrm rot="5400000">
                <a:off x="7453503" y="2979652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>
                    <a:solidFill>
                      <a:srgbClr val="00B05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03" name="Arrow: Pentagon 3">
              <a:extLst>
                <a:ext uri="{FF2B5EF4-FFF2-40B4-BE49-F238E27FC236}">
                  <a16:creationId xmlns:a16="http://schemas.microsoft.com/office/drawing/2014/main" xmlns="" id="{06A66158-2686-4BF3-B20A-60EAD0FC8BA5}"/>
                </a:ext>
              </a:extLst>
            </p:cNvPr>
            <p:cNvSpPr/>
            <p:nvPr/>
          </p:nvSpPr>
          <p:spPr>
            <a:xfrm rot="4357843">
              <a:off x="7929884" y="2682535"/>
              <a:ext cx="1897818" cy="248602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679" h="264955">
                  <a:moveTo>
                    <a:pt x="0" y="0"/>
                  </a:moveTo>
                  <a:lnTo>
                    <a:pt x="1438396" y="0"/>
                  </a:lnTo>
                  <a:lnTo>
                    <a:pt x="1870679" y="102498"/>
                  </a:lnTo>
                  <a:lnTo>
                    <a:pt x="1438396" y="264955"/>
                  </a:lnTo>
                  <a:lnTo>
                    <a:pt x="74052" y="22304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253133F4-AF7E-4A4D-A1F9-0DA3C98244F2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  <a:grpFill/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54042145-0C0A-4EAE-8B1E-194CB855D73F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  <a:grpFill/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xmlns="" id="{C4B5C188-F2F9-4A85-8754-CB818F730881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grp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>
                      <a:solidFill>
                        <a:srgbClr val="00B050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CE67CFEA-2BCA-4D5E-AAE4-1423389A15CF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>
                      <a:solidFill>
                        <a:srgbClr val="00B050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40207C9-02B6-491E-8FF7-E6C900519A37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>
                    <a:solidFill>
                      <a:srgbClr val="00B05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1BB76C9B-68C5-412B-918E-12DD3F8C1612}"/>
              </a:ext>
            </a:extLst>
          </p:cNvPr>
          <p:cNvSpPr/>
          <p:nvPr/>
        </p:nvSpPr>
        <p:spPr>
          <a:xfrm rot="19240409">
            <a:off x="4417763" y="2698305"/>
            <a:ext cx="952321" cy="571534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D7C9BBA4-2012-45A1-9357-610D3FA12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68608">
            <a:off x="1819888" y="1999835"/>
            <a:ext cx="5342355" cy="1016000"/>
          </a:xfrm>
          <a:prstGeom prst="rect">
            <a:avLst/>
          </a:prstGeom>
        </p:spPr>
      </p:pic>
      <p:sp>
        <p:nvSpPr>
          <p:cNvPr id="66" name="Arrow: Pentagon 3">
            <a:extLst>
              <a:ext uri="{FF2B5EF4-FFF2-40B4-BE49-F238E27FC236}">
                <a16:creationId xmlns:a16="http://schemas.microsoft.com/office/drawing/2014/main" xmlns="" id="{10164B33-EC7A-408C-807D-7BF8CFC057B8}"/>
              </a:ext>
            </a:extLst>
          </p:cNvPr>
          <p:cNvSpPr/>
          <p:nvPr/>
        </p:nvSpPr>
        <p:spPr>
          <a:xfrm rot="13549036">
            <a:off x="5680549" y="1601197"/>
            <a:ext cx="3092844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6DC5B27-7077-4333-893C-30595193BA10}"/>
              </a:ext>
            </a:extLst>
          </p:cNvPr>
          <p:cNvCxnSpPr>
            <a:cxnSpLocks/>
          </p:cNvCxnSpPr>
          <p:nvPr/>
        </p:nvCxnSpPr>
        <p:spPr>
          <a:xfrm flipH="1">
            <a:off x="4347919" y="669150"/>
            <a:ext cx="1782052" cy="31508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6D56738-D31A-4B40-8997-2DC832DDF0C7}"/>
              </a:ext>
            </a:extLst>
          </p:cNvPr>
          <p:cNvSpPr txBox="1"/>
          <p:nvPr/>
        </p:nvSpPr>
        <p:spPr>
          <a:xfrm>
            <a:off x="6129971" y="398194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F2AE7C1-F1A4-47EF-9F42-B9B61DBAA802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483E9E6-3808-402A-A425-47955EDE870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D5A1E7A1-51E7-4C57-8858-828EC4BB66A9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64AAC6E8-8261-4A57-A699-FD64915975CE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51519F2-DD0E-47ED-8DC7-3154692351D7}"/>
              </a:ext>
            </a:extLst>
          </p:cNvPr>
          <p:cNvSpPr txBox="1"/>
          <p:nvPr/>
        </p:nvSpPr>
        <p:spPr>
          <a:xfrm>
            <a:off x="8297019" y="1530387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632215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4844 0.44675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86" grpId="0" animBg="1"/>
      <p:bldP spid="100" grpId="0" animBg="1"/>
      <p:bldP spid="19" grpId="0" animBg="1"/>
      <p:bldP spid="66" grpId="0" animBg="1"/>
      <p:bldP spid="66" grpId="1" animBg="1"/>
      <p:bldP spid="6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58379209-5550-40F2-8856-1910A92D1D07}"/>
              </a:ext>
            </a:extLst>
          </p:cNvPr>
          <p:cNvCxnSpPr>
            <a:cxnSpLocks/>
          </p:cNvCxnSpPr>
          <p:nvPr/>
        </p:nvCxnSpPr>
        <p:spPr>
          <a:xfrm flipV="1">
            <a:off x="3308492" y="5397967"/>
            <a:ext cx="6217631" cy="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1">
            <a:extLst>
              <a:ext uri="{FF2B5EF4-FFF2-40B4-BE49-F238E27FC236}">
                <a16:creationId xmlns:a16="http://schemas.microsoft.com/office/drawing/2014/main" xmlns="" id="{F2025411-6C5F-45F7-AF38-8FDB84E7C9DC}"/>
              </a:ext>
            </a:extLst>
          </p:cNvPr>
          <p:cNvSpPr/>
          <p:nvPr/>
        </p:nvSpPr>
        <p:spPr>
          <a:xfrm rot="21261671">
            <a:off x="3113842" y="3961224"/>
            <a:ext cx="1656458" cy="1530412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7B6A3-D025-484D-856C-0838E8A5059E}"/>
              </a:ext>
            </a:extLst>
          </p:cNvPr>
          <p:cNvSpPr txBox="1"/>
          <p:nvPr/>
        </p:nvSpPr>
        <p:spPr>
          <a:xfrm>
            <a:off x="2665877" y="5298371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D2D58B-96F4-40B3-A096-97E827A65566}"/>
              </a:ext>
            </a:extLst>
          </p:cNvPr>
          <p:cNvSpPr txBox="1"/>
          <p:nvPr/>
        </p:nvSpPr>
        <p:spPr>
          <a:xfrm>
            <a:off x="9079930" y="5397967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37147481-85CF-42C1-8BEC-84CB00867D9E}"/>
              </a:ext>
            </a:extLst>
          </p:cNvPr>
          <p:cNvSpPr/>
          <p:nvPr/>
        </p:nvSpPr>
        <p:spPr>
          <a:xfrm rot="2412625">
            <a:off x="6874930" y="5185864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BF150D-4C77-44A1-85F9-E879C45D5A75}"/>
              </a:ext>
            </a:extLst>
          </p:cNvPr>
          <p:cNvSpPr txBox="1"/>
          <p:nvPr/>
        </p:nvSpPr>
        <p:spPr>
          <a:xfrm>
            <a:off x="7569210" y="5439507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CC7BDE-B5FF-4D2A-B2A6-ABB725726A84}"/>
              </a:ext>
            </a:extLst>
          </p:cNvPr>
          <p:cNvSpPr txBox="1"/>
          <p:nvPr/>
        </p:nvSpPr>
        <p:spPr>
          <a:xfrm>
            <a:off x="5037728" y="1373576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2E662601-F79A-44D5-B9BF-FE6F7F2427BB}"/>
              </a:ext>
            </a:extLst>
          </p:cNvPr>
          <p:cNvSpPr/>
          <p:nvPr/>
        </p:nvSpPr>
        <p:spPr>
          <a:xfrm rot="21215325">
            <a:off x="3743412" y="26270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B6F7A2-B4BA-4D13-917B-338671695A80}"/>
              </a:ext>
            </a:extLst>
          </p:cNvPr>
          <p:cNvSpPr txBox="1"/>
          <p:nvPr/>
        </p:nvSpPr>
        <p:spPr>
          <a:xfrm>
            <a:off x="4154926" y="1896796"/>
            <a:ext cx="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95C4A7-7ABC-433D-AB4C-277FAF13BA68}"/>
              </a:ext>
            </a:extLst>
          </p:cNvPr>
          <p:cNvSpPr txBox="1"/>
          <p:nvPr/>
        </p:nvSpPr>
        <p:spPr>
          <a:xfrm>
            <a:off x="3776137" y="3083819"/>
            <a:ext cx="59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A657AA-BEA3-4681-A9FD-C31CF9E02820}"/>
              </a:ext>
            </a:extLst>
          </p:cNvPr>
          <p:cNvSpPr txBox="1"/>
          <p:nvPr/>
        </p:nvSpPr>
        <p:spPr>
          <a:xfrm>
            <a:off x="4757880" y="5439507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16B305-C5B7-401D-9565-8C2D4F517FB9}"/>
              </a:ext>
            </a:extLst>
          </p:cNvPr>
          <p:cNvSpPr txBox="1"/>
          <p:nvPr/>
        </p:nvSpPr>
        <p:spPr>
          <a:xfrm>
            <a:off x="9135519" y="1971019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AC47D9D-4E8B-47F0-9206-605CB0DA9879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DF0C8B-6887-4538-82FC-6BFE56756BF1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BE09EB0-5246-47D6-8DB9-F7830E6553D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6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4AB7AD-3379-4283-A7E0-76C659AA0AEE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88C79DF-4CAB-4F81-A605-8611CD058C37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0EC7654-FB03-4E70-89AD-FD045E3F2CB3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2EA203-DD3A-4622-AACD-364252D39CDF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DDBD87-808F-4F59-9750-54C93CDF096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0F90EB2-6892-462F-8A46-6E235AA59FA6}"/>
              </a:ext>
            </a:extLst>
          </p:cNvPr>
          <p:cNvGrpSpPr/>
          <p:nvPr/>
        </p:nvGrpSpPr>
        <p:grpSpPr>
          <a:xfrm>
            <a:off x="8959173" y="577649"/>
            <a:ext cx="2438078" cy="1916589"/>
            <a:chOff x="8640541" y="656740"/>
            <a:chExt cx="2438078" cy="1916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A48D2D78-78CE-41C2-AB43-46E5FA04F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B14F41F-A4E3-4BC1-B520-A058276C92C6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E57624D-E2E0-44FF-9219-14B36872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800" l="15600" r="7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 flipH="1">
            <a:off x="-183559" y="1261863"/>
            <a:ext cx="4032682" cy="36228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055B91-CE8C-4A11-842D-C4903E968977}"/>
              </a:ext>
            </a:extLst>
          </p:cNvPr>
          <p:cNvSpPr txBox="1"/>
          <p:nvPr/>
        </p:nvSpPr>
        <p:spPr>
          <a:xfrm>
            <a:off x="3743463" y="4655088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05F0463-04E0-4C1C-B6AC-36315B8CF178}"/>
              </a:ext>
            </a:extLst>
          </p:cNvPr>
          <p:cNvCxnSpPr>
            <a:cxnSpLocks/>
          </p:cNvCxnSpPr>
          <p:nvPr/>
        </p:nvCxnSpPr>
        <p:spPr>
          <a:xfrm flipH="1">
            <a:off x="3308492" y="1639126"/>
            <a:ext cx="1768743" cy="38003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xmlns="" id="{84348E3C-F7C0-4EF9-9E6B-A6EC85E23362}"/>
              </a:ext>
            </a:extLst>
          </p:cNvPr>
          <p:cNvSpPr/>
          <p:nvPr/>
        </p:nvSpPr>
        <p:spPr>
          <a:xfrm rot="21357105">
            <a:off x="8108523" y="1373199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3A1E9D6-A92C-463C-A7EA-DC0DC346047C}"/>
              </a:ext>
            </a:extLst>
          </p:cNvPr>
          <p:cNvSpPr/>
          <p:nvPr/>
        </p:nvSpPr>
        <p:spPr>
          <a:xfrm>
            <a:off x="3135765" y="6154440"/>
            <a:ext cx="3425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BA = b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746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02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5625 L 0.05573 -0.02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58379209-5550-40F2-8856-1910A92D1D07}"/>
              </a:ext>
            </a:extLst>
          </p:cNvPr>
          <p:cNvCxnSpPr>
            <a:cxnSpLocks/>
          </p:cNvCxnSpPr>
          <p:nvPr/>
        </p:nvCxnSpPr>
        <p:spPr>
          <a:xfrm flipV="1">
            <a:off x="3308492" y="5397967"/>
            <a:ext cx="6217631" cy="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1">
            <a:extLst>
              <a:ext uri="{FF2B5EF4-FFF2-40B4-BE49-F238E27FC236}">
                <a16:creationId xmlns:a16="http://schemas.microsoft.com/office/drawing/2014/main" xmlns="" id="{F2025411-6C5F-45F7-AF38-8FDB84E7C9DC}"/>
              </a:ext>
            </a:extLst>
          </p:cNvPr>
          <p:cNvSpPr/>
          <p:nvPr/>
        </p:nvSpPr>
        <p:spPr>
          <a:xfrm rot="21413748">
            <a:off x="3056802" y="4070801"/>
            <a:ext cx="1656458" cy="1425288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7B6A3-D025-484D-856C-0838E8A5059E}"/>
              </a:ext>
            </a:extLst>
          </p:cNvPr>
          <p:cNvSpPr txBox="1"/>
          <p:nvPr/>
        </p:nvSpPr>
        <p:spPr>
          <a:xfrm>
            <a:off x="2665877" y="5298371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D2D58B-96F4-40B3-A096-97E827A65566}"/>
              </a:ext>
            </a:extLst>
          </p:cNvPr>
          <p:cNvSpPr txBox="1"/>
          <p:nvPr/>
        </p:nvSpPr>
        <p:spPr>
          <a:xfrm>
            <a:off x="9079930" y="5397967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37147481-85CF-42C1-8BEC-84CB00867D9E}"/>
              </a:ext>
            </a:extLst>
          </p:cNvPr>
          <p:cNvSpPr/>
          <p:nvPr/>
        </p:nvSpPr>
        <p:spPr>
          <a:xfrm rot="2412625">
            <a:off x="6874930" y="5185864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BF150D-4C77-44A1-85F9-E879C45D5A75}"/>
              </a:ext>
            </a:extLst>
          </p:cNvPr>
          <p:cNvSpPr txBox="1"/>
          <p:nvPr/>
        </p:nvSpPr>
        <p:spPr>
          <a:xfrm>
            <a:off x="7569210" y="5439507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CC7BDE-B5FF-4D2A-B2A6-ABB725726A84}"/>
              </a:ext>
            </a:extLst>
          </p:cNvPr>
          <p:cNvSpPr txBox="1"/>
          <p:nvPr/>
        </p:nvSpPr>
        <p:spPr>
          <a:xfrm>
            <a:off x="5037728" y="1373576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2E662601-F79A-44D5-B9BF-FE6F7F2427BB}"/>
              </a:ext>
            </a:extLst>
          </p:cNvPr>
          <p:cNvSpPr/>
          <p:nvPr/>
        </p:nvSpPr>
        <p:spPr>
          <a:xfrm rot="21215325">
            <a:off x="3743412" y="26270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B6F7A2-B4BA-4D13-917B-338671695A80}"/>
              </a:ext>
            </a:extLst>
          </p:cNvPr>
          <p:cNvSpPr txBox="1"/>
          <p:nvPr/>
        </p:nvSpPr>
        <p:spPr>
          <a:xfrm>
            <a:off x="4154926" y="1896796"/>
            <a:ext cx="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95C4A7-7ABC-433D-AB4C-277FAF13BA68}"/>
              </a:ext>
            </a:extLst>
          </p:cNvPr>
          <p:cNvSpPr txBox="1"/>
          <p:nvPr/>
        </p:nvSpPr>
        <p:spPr>
          <a:xfrm>
            <a:off x="3644677" y="3081076"/>
            <a:ext cx="59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A657AA-BEA3-4681-A9FD-C31CF9E02820}"/>
              </a:ext>
            </a:extLst>
          </p:cNvPr>
          <p:cNvSpPr txBox="1"/>
          <p:nvPr/>
        </p:nvSpPr>
        <p:spPr>
          <a:xfrm>
            <a:off x="4757880" y="5439507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16B305-C5B7-401D-9565-8C2D4F517FB9}"/>
              </a:ext>
            </a:extLst>
          </p:cNvPr>
          <p:cNvSpPr txBox="1"/>
          <p:nvPr/>
        </p:nvSpPr>
        <p:spPr>
          <a:xfrm>
            <a:off x="9135519" y="1971019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AC47D9D-4E8B-47F0-9206-605CB0DA9879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DF0C8B-6887-4538-82FC-6BFE56756BF1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BE09EB0-5246-47D6-8DB9-F7830E6553D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6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4AB7AD-3379-4283-A7E0-76C659AA0AEE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88C79DF-4CAB-4F81-A605-8611CD058C37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0EC7654-FB03-4E70-89AD-FD045E3F2CB3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2EA203-DD3A-4622-AACD-364252D39CDF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DDBD87-808F-4F59-9750-54C93CDF096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0F90EB2-6892-462F-8A46-6E235AA59FA6}"/>
              </a:ext>
            </a:extLst>
          </p:cNvPr>
          <p:cNvGrpSpPr/>
          <p:nvPr/>
        </p:nvGrpSpPr>
        <p:grpSpPr>
          <a:xfrm>
            <a:off x="8959173" y="577649"/>
            <a:ext cx="2438078" cy="1916589"/>
            <a:chOff x="8640541" y="656740"/>
            <a:chExt cx="2438078" cy="1916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A48D2D78-78CE-41C2-AB43-46E5FA04F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B14F41F-A4E3-4BC1-B520-A058276C92C6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E57624D-E2E0-44FF-9219-14B36872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0" b="99800" l="15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 flipH="1">
            <a:off x="-127429" y="1846056"/>
            <a:ext cx="3885723" cy="36228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055B91-CE8C-4A11-842D-C4903E968977}"/>
              </a:ext>
            </a:extLst>
          </p:cNvPr>
          <p:cNvSpPr txBox="1"/>
          <p:nvPr/>
        </p:nvSpPr>
        <p:spPr>
          <a:xfrm>
            <a:off x="3743463" y="4655088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05F0463-04E0-4C1C-B6AC-36315B8CF178}"/>
              </a:ext>
            </a:extLst>
          </p:cNvPr>
          <p:cNvCxnSpPr>
            <a:cxnSpLocks/>
          </p:cNvCxnSpPr>
          <p:nvPr/>
        </p:nvCxnSpPr>
        <p:spPr>
          <a:xfrm flipH="1">
            <a:off x="3308492" y="1639126"/>
            <a:ext cx="1768743" cy="38003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xmlns="" id="{84348E3C-F7C0-4EF9-9E6B-A6EC85E23362}"/>
              </a:ext>
            </a:extLst>
          </p:cNvPr>
          <p:cNvSpPr/>
          <p:nvPr/>
        </p:nvSpPr>
        <p:spPr>
          <a:xfrm rot="21357105">
            <a:off x="8108523" y="1373199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3791CFC3-E577-43A7-88D3-11FCE0C58715}"/>
              </a:ext>
            </a:extLst>
          </p:cNvPr>
          <p:cNvSpPr/>
          <p:nvPr/>
        </p:nvSpPr>
        <p:spPr>
          <a:xfrm rot="3408119">
            <a:off x="6324940" y="304517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7BCC74-0E59-4C54-9E49-0CF30D3B6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200" l="1380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r="19524" b="1561"/>
          <a:stretch/>
        </p:blipFill>
        <p:spPr>
          <a:xfrm rot="10800000">
            <a:off x="513425" y="2304362"/>
            <a:ext cx="2746987" cy="2595082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xmlns="" id="{8E3EF4DC-E667-4C32-8994-58A72B3279B0}"/>
              </a:ext>
            </a:extLst>
          </p:cNvPr>
          <p:cNvSpPr/>
          <p:nvPr/>
        </p:nvSpPr>
        <p:spPr>
          <a:xfrm rot="19400158">
            <a:off x="6586061" y="3467849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2E3AA33-962C-48F6-86FA-D557A7851ECD}"/>
              </a:ext>
            </a:extLst>
          </p:cNvPr>
          <p:cNvSpPr txBox="1"/>
          <p:nvPr/>
        </p:nvSpPr>
        <p:spPr>
          <a:xfrm>
            <a:off x="7540380" y="2841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B30393-E9CD-4CE0-A69E-C711DE9323F1}"/>
                  </a:ext>
                </a:extLst>
              </p:cNvPr>
              <p:cNvSpPr/>
              <p:nvPr/>
            </p:nvSpPr>
            <p:spPr>
              <a:xfrm>
                <a:off x="534901" y="5912276"/>
                <a:ext cx="107160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কেন্দ্র করে যথাক্রমে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সমান ব্যাসার্ধ নিয়ে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অভ্যন্তরে দুইটি বৃত্তচাপ আঁকি। এরা পরস্পর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ছেদ করে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B30393-E9CD-4CE0-A69E-C711DE932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01" y="5912276"/>
                <a:ext cx="10716050" cy="954107"/>
              </a:xfrm>
              <a:prstGeom prst="rect">
                <a:avLst/>
              </a:prstGeom>
              <a:blipFill>
                <a:blip r:embed="rId5" cstate="print"/>
                <a:stretch>
                  <a:fillRect l="-1195" t="-5769" r="-19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90761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493 L 0.40885 -0.285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0463 L 0.55325 0.05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58379209-5550-40F2-8856-1910A92D1D07}"/>
              </a:ext>
            </a:extLst>
          </p:cNvPr>
          <p:cNvCxnSpPr>
            <a:cxnSpLocks/>
          </p:cNvCxnSpPr>
          <p:nvPr/>
        </p:nvCxnSpPr>
        <p:spPr>
          <a:xfrm flipV="1">
            <a:off x="3308492" y="5397967"/>
            <a:ext cx="6217631" cy="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1">
            <a:extLst>
              <a:ext uri="{FF2B5EF4-FFF2-40B4-BE49-F238E27FC236}">
                <a16:creationId xmlns:a16="http://schemas.microsoft.com/office/drawing/2014/main" xmlns="" id="{F2025411-6C5F-45F7-AF38-8FDB84E7C9DC}"/>
              </a:ext>
            </a:extLst>
          </p:cNvPr>
          <p:cNvSpPr/>
          <p:nvPr/>
        </p:nvSpPr>
        <p:spPr>
          <a:xfrm rot="21413748">
            <a:off x="3171065" y="4197912"/>
            <a:ext cx="1656458" cy="1530412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7B6A3-D025-484D-856C-0838E8A5059E}"/>
              </a:ext>
            </a:extLst>
          </p:cNvPr>
          <p:cNvSpPr txBox="1"/>
          <p:nvPr/>
        </p:nvSpPr>
        <p:spPr>
          <a:xfrm>
            <a:off x="2665877" y="5298371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D2D58B-96F4-40B3-A096-97E827A65566}"/>
              </a:ext>
            </a:extLst>
          </p:cNvPr>
          <p:cNvSpPr txBox="1"/>
          <p:nvPr/>
        </p:nvSpPr>
        <p:spPr>
          <a:xfrm>
            <a:off x="9079930" y="5397967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37147481-85CF-42C1-8BEC-84CB00867D9E}"/>
              </a:ext>
            </a:extLst>
          </p:cNvPr>
          <p:cNvSpPr/>
          <p:nvPr/>
        </p:nvSpPr>
        <p:spPr>
          <a:xfrm rot="2412625">
            <a:off x="6874930" y="5185864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BF150D-4C77-44A1-85F9-E879C45D5A75}"/>
              </a:ext>
            </a:extLst>
          </p:cNvPr>
          <p:cNvSpPr txBox="1"/>
          <p:nvPr/>
        </p:nvSpPr>
        <p:spPr>
          <a:xfrm>
            <a:off x="7569210" y="5439507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CC7BDE-B5FF-4D2A-B2A6-ABB725726A84}"/>
              </a:ext>
            </a:extLst>
          </p:cNvPr>
          <p:cNvSpPr txBox="1"/>
          <p:nvPr/>
        </p:nvSpPr>
        <p:spPr>
          <a:xfrm>
            <a:off x="5037728" y="1373576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2E662601-F79A-44D5-B9BF-FE6F7F2427BB}"/>
              </a:ext>
            </a:extLst>
          </p:cNvPr>
          <p:cNvSpPr/>
          <p:nvPr/>
        </p:nvSpPr>
        <p:spPr>
          <a:xfrm rot="21215325">
            <a:off x="3743412" y="26270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B6F7A2-B4BA-4D13-917B-338671695A80}"/>
              </a:ext>
            </a:extLst>
          </p:cNvPr>
          <p:cNvSpPr txBox="1"/>
          <p:nvPr/>
        </p:nvSpPr>
        <p:spPr>
          <a:xfrm>
            <a:off x="4154926" y="1896796"/>
            <a:ext cx="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95C4A7-7ABC-433D-AB4C-277FAF13BA68}"/>
              </a:ext>
            </a:extLst>
          </p:cNvPr>
          <p:cNvSpPr txBox="1"/>
          <p:nvPr/>
        </p:nvSpPr>
        <p:spPr>
          <a:xfrm>
            <a:off x="3644677" y="3081076"/>
            <a:ext cx="59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A657AA-BEA3-4681-A9FD-C31CF9E02820}"/>
              </a:ext>
            </a:extLst>
          </p:cNvPr>
          <p:cNvSpPr txBox="1"/>
          <p:nvPr/>
        </p:nvSpPr>
        <p:spPr>
          <a:xfrm>
            <a:off x="4757880" y="5439507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16B305-C5B7-401D-9565-8C2D4F517FB9}"/>
              </a:ext>
            </a:extLst>
          </p:cNvPr>
          <p:cNvSpPr txBox="1"/>
          <p:nvPr/>
        </p:nvSpPr>
        <p:spPr>
          <a:xfrm>
            <a:off x="9135519" y="1971019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AC47D9D-4E8B-47F0-9206-605CB0DA9879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DF0C8B-6887-4538-82FC-6BFE56756BF1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BE09EB0-5246-47D6-8DB9-F7830E6553D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6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4AB7AD-3379-4283-A7E0-76C659AA0AEE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88C79DF-4CAB-4F81-A605-8611CD058C37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0EC7654-FB03-4E70-89AD-FD045E3F2CB3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2EA203-DD3A-4622-AACD-364252D39CDF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DDBD87-808F-4F59-9750-54C93CDF096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0F90EB2-6892-462F-8A46-6E235AA59FA6}"/>
              </a:ext>
            </a:extLst>
          </p:cNvPr>
          <p:cNvGrpSpPr/>
          <p:nvPr/>
        </p:nvGrpSpPr>
        <p:grpSpPr>
          <a:xfrm>
            <a:off x="8959173" y="577649"/>
            <a:ext cx="2438078" cy="1916589"/>
            <a:chOff x="8640541" y="656740"/>
            <a:chExt cx="2438078" cy="1916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A48D2D78-78CE-41C2-AB43-46E5FA04F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B14F41F-A4E3-4BC1-B520-A058276C92C6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055B91-CE8C-4A11-842D-C4903E968977}"/>
              </a:ext>
            </a:extLst>
          </p:cNvPr>
          <p:cNvSpPr txBox="1"/>
          <p:nvPr/>
        </p:nvSpPr>
        <p:spPr>
          <a:xfrm>
            <a:off x="3743463" y="4655088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05F0463-04E0-4C1C-B6AC-36315B8CF178}"/>
              </a:ext>
            </a:extLst>
          </p:cNvPr>
          <p:cNvCxnSpPr>
            <a:cxnSpLocks/>
          </p:cNvCxnSpPr>
          <p:nvPr/>
        </p:nvCxnSpPr>
        <p:spPr>
          <a:xfrm flipH="1">
            <a:off x="3308492" y="1639126"/>
            <a:ext cx="1768743" cy="38003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xmlns="" id="{84348E3C-F7C0-4EF9-9E6B-A6EC85E23362}"/>
              </a:ext>
            </a:extLst>
          </p:cNvPr>
          <p:cNvSpPr/>
          <p:nvPr/>
        </p:nvSpPr>
        <p:spPr>
          <a:xfrm rot="21357105">
            <a:off x="8108523" y="1373199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3791CFC3-E577-43A7-88D3-11FCE0C58715}"/>
              </a:ext>
            </a:extLst>
          </p:cNvPr>
          <p:cNvSpPr/>
          <p:nvPr/>
        </p:nvSpPr>
        <p:spPr>
          <a:xfrm rot="3408119">
            <a:off x="6273630" y="2980157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8E3EF4DC-E667-4C32-8994-58A72B3279B0}"/>
              </a:ext>
            </a:extLst>
          </p:cNvPr>
          <p:cNvSpPr/>
          <p:nvPr/>
        </p:nvSpPr>
        <p:spPr>
          <a:xfrm rot="19400158">
            <a:off x="6586061" y="3467849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2E587A-1196-49B4-891D-EE7A1129F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7358">
            <a:off x="3585238" y="3084598"/>
            <a:ext cx="4510476" cy="101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0133891-D381-495B-B40E-5168C2A6F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49137">
            <a:off x="4677613" y="3237511"/>
            <a:ext cx="4102752" cy="1016000"/>
          </a:xfrm>
          <a:prstGeom prst="rect">
            <a:avLst/>
          </a:prstGeom>
        </p:spPr>
      </p:pic>
      <p:sp>
        <p:nvSpPr>
          <p:cNvPr id="41" name="Arrow: Pentagon 3">
            <a:extLst>
              <a:ext uri="{FF2B5EF4-FFF2-40B4-BE49-F238E27FC236}">
                <a16:creationId xmlns:a16="http://schemas.microsoft.com/office/drawing/2014/main" xmlns="" id="{1223137E-B4F2-41E0-82FE-F30FB43478F6}"/>
              </a:ext>
            </a:extLst>
          </p:cNvPr>
          <p:cNvSpPr/>
          <p:nvPr/>
        </p:nvSpPr>
        <p:spPr>
          <a:xfrm rot="6857196">
            <a:off x="3737121" y="1242490"/>
            <a:ext cx="2671038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Pentagon 3">
            <a:extLst>
              <a:ext uri="{FF2B5EF4-FFF2-40B4-BE49-F238E27FC236}">
                <a16:creationId xmlns:a16="http://schemas.microsoft.com/office/drawing/2014/main" xmlns="" id="{5C641B85-2D37-42C0-B459-91EB26364723}"/>
              </a:ext>
            </a:extLst>
          </p:cNvPr>
          <p:cNvSpPr/>
          <p:nvPr/>
        </p:nvSpPr>
        <p:spPr>
          <a:xfrm rot="10630729">
            <a:off x="7215700" y="3085632"/>
            <a:ext cx="3092844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81F525D-4DED-4B2F-8DBC-A105B2CFBA48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4511001" y="2680974"/>
            <a:ext cx="2739214" cy="755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E16FBE6-4CD6-4DFD-9007-465FD8663F99}"/>
              </a:ext>
            </a:extLst>
          </p:cNvPr>
          <p:cNvCxnSpPr>
            <a:cxnSpLocks/>
          </p:cNvCxnSpPr>
          <p:nvPr/>
        </p:nvCxnSpPr>
        <p:spPr>
          <a:xfrm>
            <a:off x="7206414" y="3379931"/>
            <a:ext cx="362796" cy="20269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05B853C-040F-4508-9DB0-195E690DB23B}"/>
              </a:ext>
            </a:extLst>
          </p:cNvPr>
          <p:cNvSpPr txBox="1"/>
          <p:nvPr/>
        </p:nvSpPr>
        <p:spPr>
          <a:xfrm>
            <a:off x="7540380" y="2841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1C4D219-140B-412A-A982-56B90CED19C0}"/>
              </a:ext>
            </a:extLst>
          </p:cNvPr>
          <p:cNvSpPr/>
          <p:nvPr/>
        </p:nvSpPr>
        <p:spPr>
          <a:xfrm>
            <a:off x="1138990" y="6154440"/>
            <a:ext cx="838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যোগ করি। তাহলে ,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ই নির্ণেয়  চতুর্ভূজ।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05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22161 0.1108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03073 0.298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910" y="488731"/>
            <a:ext cx="7851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09449" y="2790496"/>
                <a:ext cx="107993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৩.৫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২.৮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৩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৪৫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9" y="2790496"/>
                <a:ext cx="10799378" cy="1754326"/>
              </a:xfrm>
              <a:prstGeom prst="rect">
                <a:avLst/>
              </a:prstGeom>
              <a:blipFill>
                <a:blip r:embed="rId2" cstate="print"/>
                <a:stretch>
                  <a:fillRect l="-2596" t="-10417" r="-299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08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59E6AF-906D-4361-B913-6952A7A33C54}"/>
              </a:ext>
            </a:extLst>
          </p:cNvPr>
          <p:cNvSpPr txBox="1"/>
          <p:nvPr/>
        </p:nvSpPr>
        <p:spPr>
          <a:xfrm>
            <a:off x="2314987" y="362901"/>
            <a:ext cx="2996655" cy="529066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E1CC75-A75A-4222-9A42-AAAD663BCE98}"/>
              </a:ext>
            </a:extLst>
          </p:cNvPr>
          <p:cNvSpPr/>
          <p:nvPr/>
        </p:nvSpPr>
        <p:spPr>
          <a:xfrm>
            <a:off x="337625" y="1294080"/>
            <a:ext cx="68046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কয়টি রেখাংশ সীমাবদ্ধ হলে চতুর্ভূজ উৎপন্ন হয়?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C9D9FD-36A8-44B2-AAD3-339B7D275C79}"/>
              </a:ext>
            </a:extLst>
          </p:cNvPr>
          <p:cNvSpPr/>
          <p:nvPr/>
        </p:nvSpPr>
        <p:spPr>
          <a:xfrm>
            <a:off x="498236" y="1993934"/>
            <a:ext cx="17666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পাঁচটি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D0FBE3-59E2-4D3E-B00F-1EAA4D221331}"/>
              </a:ext>
            </a:extLst>
          </p:cNvPr>
          <p:cNvSpPr/>
          <p:nvPr/>
        </p:nvSpPr>
        <p:spPr>
          <a:xfrm>
            <a:off x="2744002" y="1961287"/>
            <a:ext cx="13948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4D982A-334F-44C8-97DB-5E5117E07C92}"/>
              </a:ext>
            </a:extLst>
          </p:cNvPr>
          <p:cNvSpPr/>
          <p:nvPr/>
        </p:nvSpPr>
        <p:spPr>
          <a:xfrm>
            <a:off x="6837234" y="1935049"/>
            <a:ext cx="214634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দুইটি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8024B7-470E-420B-B388-6512F744B5CA}"/>
              </a:ext>
            </a:extLst>
          </p:cNvPr>
          <p:cNvSpPr/>
          <p:nvPr/>
        </p:nvSpPr>
        <p:spPr>
          <a:xfrm flipH="1">
            <a:off x="4689289" y="1969000"/>
            <a:ext cx="16385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E8DDD1D-2603-4B1F-8D9E-C4049D121A76}"/>
              </a:ext>
            </a:extLst>
          </p:cNvPr>
          <p:cNvCxnSpPr>
            <a:cxnSpLocks/>
          </p:cNvCxnSpPr>
          <p:nvPr/>
        </p:nvCxnSpPr>
        <p:spPr>
          <a:xfrm>
            <a:off x="6019800" y="1154243"/>
            <a:ext cx="0" cy="2715429"/>
          </a:xfrm>
          <a:prstGeom prst="line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D42EAEF-396F-4A1B-92E6-43E5CCB0DE2B}"/>
              </a:ext>
            </a:extLst>
          </p:cNvPr>
          <p:cNvSpPr/>
          <p:nvPr/>
        </p:nvSpPr>
        <p:spPr>
          <a:xfrm>
            <a:off x="264866" y="5110095"/>
            <a:ext cx="89368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একটি চতুর্ভূজের দৈঘ্য ৮মিটার এবং প্রস্থ ৬মিটার। চতুর্ভূজটির  পরিসীমা কত?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CBB058-33DB-4E65-832F-7DD872D98F1B}"/>
              </a:ext>
            </a:extLst>
          </p:cNvPr>
          <p:cNvSpPr/>
          <p:nvPr/>
        </p:nvSpPr>
        <p:spPr>
          <a:xfrm>
            <a:off x="498236" y="3207066"/>
            <a:ext cx="17329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একটি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CB1752-E90B-46CD-9968-FF3F7E0990E4}"/>
              </a:ext>
            </a:extLst>
          </p:cNvPr>
          <p:cNvSpPr/>
          <p:nvPr/>
        </p:nvSpPr>
        <p:spPr>
          <a:xfrm>
            <a:off x="2726841" y="3184222"/>
            <a:ext cx="14291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দুইটি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DCF7ACB-FE9C-4203-88F2-85C6EFFBD08F}"/>
              </a:ext>
            </a:extLst>
          </p:cNvPr>
          <p:cNvSpPr/>
          <p:nvPr/>
        </p:nvSpPr>
        <p:spPr>
          <a:xfrm>
            <a:off x="4758901" y="3217007"/>
            <a:ext cx="14291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গ) 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FF56D2-5CB7-4CEF-9910-393FBB0C1EB1}"/>
              </a:ext>
            </a:extLst>
          </p:cNvPr>
          <p:cNvSpPr/>
          <p:nvPr/>
        </p:nvSpPr>
        <p:spPr>
          <a:xfrm>
            <a:off x="6743028" y="3184222"/>
            <a:ext cx="211240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ঘ)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52CB27-7150-4B68-8F22-3AFB3C569871}"/>
              </a:ext>
            </a:extLst>
          </p:cNvPr>
          <p:cNvSpPr/>
          <p:nvPr/>
        </p:nvSpPr>
        <p:spPr>
          <a:xfrm>
            <a:off x="286306" y="3823150"/>
            <a:ext cx="75440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চতুর্ভূজের কর্ণদ্বয়ের সমষ্টি তার পরিসীমা অপেক্ষা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FC7C9F3-F5E1-4EBB-BEEF-84AD4A7BFA3C}"/>
              </a:ext>
            </a:extLst>
          </p:cNvPr>
          <p:cNvSpPr/>
          <p:nvPr/>
        </p:nvSpPr>
        <p:spPr>
          <a:xfrm>
            <a:off x="9114586" y="1964791"/>
            <a:ext cx="1932347" cy="177543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61AFD14-8B7F-4E41-A2CA-6A7137F2BAD2}"/>
              </a:ext>
            </a:extLst>
          </p:cNvPr>
          <p:cNvGrpSpPr/>
          <p:nvPr/>
        </p:nvGrpSpPr>
        <p:grpSpPr>
          <a:xfrm>
            <a:off x="11121651" y="2055284"/>
            <a:ext cx="954107" cy="3209095"/>
            <a:chOff x="8017447" y="2134145"/>
            <a:chExt cx="954107" cy="32090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CF5CBAC-736A-431C-8218-5A5EAEB7FA64}"/>
                </a:ext>
              </a:extLst>
            </p:cNvPr>
            <p:cNvSpPr txBox="1"/>
            <p:nvPr/>
          </p:nvSpPr>
          <p:spPr>
            <a:xfrm rot="5400000">
              <a:off x="6965877" y="3261640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76E6E61-EB57-4257-A2CA-AFBDE47D78DC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282C925-E91C-4265-8865-98C5D3A07493}"/>
              </a:ext>
            </a:extLst>
          </p:cNvPr>
          <p:cNvSpPr txBox="1"/>
          <p:nvPr/>
        </p:nvSpPr>
        <p:spPr>
          <a:xfrm>
            <a:off x="5533752" y="291246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EE1E1B-27BB-4779-BDDC-5402F6D5CB1A}"/>
              </a:ext>
            </a:extLst>
          </p:cNvPr>
          <p:cNvSpPr/>
          <p:nvPr/>
        </p:nvSpPr>
        <p:spPr>
          <a:xfrm>
            <a:off x="9774703" y="215323"/>
            <a:ext cx="2301055" cy="167537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156E214-905A-4542-8A39-1006C1877B07}"/>
              </a:ext>
            </a:extLst>
          </p:cNvPr>
          <p:cNvSpPr/>
          <p:nvPr/>
        </p:nvSpPr>
        <p:spPr>
          <a:xfrm>
            <a:off x="505069" y="4480460"/>
            <a:ext cx="176666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বৃহত্তর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EAC9CA1-F362-4273-B728-C46730D4809C}"/>
              </a:ext>
            </a:extLst>
          </p:cNvPr>
          <p:cNvSpPr/>
          <p:nvPr/>
        </p:nvSpPr>
        <p:spPr>
          <a:xfrm>
            <a:off x="4787641" y="4462078"/>
            <a:ext cx="158420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ক্ষুদ্রতর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2C3D734-A762-48A4-AC03-5C8C14A287EC}"/>
              </a:ext>
            </a:extLst>
          </p:cNvPr>
          <p:cNvSpPr/>
          <p:nvPr/>
        </p:nvSpPr>
        <p:spPr>
          <a:xfrm flipH="1">
            <a:off x="2682158" y="4480460"/>
            <a:ext cx="163853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সমান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D3876F5-45CB-48E4-8DE2-305C0F95BEC6}"/>
              </a:ext>
            </a:extLst>
          </p:cNvPr>
          <p:cNvSpPr/>
          <p:nvPr/>
        </p:nvSpPr>
        <p:spPr>
          <a:xfrm>
            <a:off x="6709087" y="4480460"/>
            <a:ext cx="21463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সমান্তরাল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DD93203-3C67-475F-89CC-DC48FF8EC21A}"/>
              </a:ext>
            </a:extLst>
          </p:cNvPr>
          <p:cNvSpPr/>
          <p:nvPr/>
        </p:nvSpPr>
        <p:spPr>
          <a:xfrm>
            <a:off x="360704" y="2558615"/>
            <a:ext cx="37207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চতুর্ভূজের কর্ণ কতটি?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0334DBD-87D4-49FB-BA8C-5C9F67C00AC5}"/>
              </a:ext>
            </a:extLst>
          </p:cNvPr>
          <p:cNvSpPr/>
          <p:nvPr/>
        </p:nvSpPr>
        <p:spPr>
          <a:xfrm>
            <a:off x="408231" y="5737598"/>
            <a:ext cx="19129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১৪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A176D4C-EB25-42A9-93CA-157F26977849}"/>
              </a:ext>
            </a:extLst>
          </p:cNvPr>
          <p:cNvSpPr/>
          <p:nvPr/>
        </p:nvSpPr>
        <p:spPr>
          <a:xfrm>
            <a:off x="2726841" y="5713292"/>
            <a:ext cx="18862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১৬ মিটার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2A3733B-3309-43B0-A5D2-3268B7021112}"/>
              </a:ext>
            </a:extLst>
          </p:cNvPr>
          <p:cNvSpPr/>
          <p:nvPr/>
        </p:nvSpPr>
        <p:spPr>
          <a:xfrm flipH="1">
            <a:off x="7072430" y="5776698"/>
            <a:ext cx="188627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২৮ মিটার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F809660-F2B2-4889-8350-DB00251BAF25}"/>
              </a:ext>
            </a:extLst>
          </p:cNvPr>
          <p:cNvSpPr/>
          <p:nvPr/>
        </p:nvSpPr>
        <p:spPr>
          <a:xfrm>
            <a:off x="4924634" y="5749400"/>
            <a:ext cx="18711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৪৮মিটার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04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7" grpId="11" animBg="1"/>
      <p:bldP spid="37" grpId="12" animBg="1"/>
      <p:bldP spid="43" grpId="0" animBg="1"/>
      <p:bldP spid="43" grpId="1" animBg="1"/>
      <p:bldP spid="43" grpId="2" animBg="1"/>
      <p:bldP spid="4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8982B-D5F2-4DB8-93A3-2B8B4BF594B4}"/>
              </a:ext>
            </a:extLst>
          </p:cNvPr>
          <p:cNvSpPr txBox="1"/>
          <p:nvPr/>
        </p:nvSpPr>
        <p:spPr>
          <a:xfrm>
            <a:off x="3692898" y="515155"/>
            <a:ext cx="45372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6DAB5D-F9FD-4AD0-8E9C-3D668137CD21}"/>
              </a:ext>
            </a:extLst>
          </p:cNvPr>
          <p:cNvSpPr txBox="1"/>
          <p:nvPr/>
        </p:nvSpPr>
        <p:spPr>
          <a:xfrm>
            <a:off x="693683" y="2238704"/>
            <a:ext cx="10799380" cy="291003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দৈঘ্য ৪ সেঃমিঃ,৩ সেঃমিঃ, ৩.৫ সেঃমিঃ, ৪.৫ সেঃমিঃ, এবং একটি কোণ ৬০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চতুর্ভূজটি অংকন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11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6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FCFE07-5853-4063-BE0F-72B0F8A173C1}"/>
              </a:ext>
            </a:extLst>
          </p:cNvPr>
          <p:cNvSpPr txBox="1"/>
          <p:nvPr/>
        </p:nvSpPr>
        <p:spPr>
          <a:xfrm>
            <a:off x="3106387" y="158399"/>
            <a:ext cx="5096356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1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69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E3E3E2-019F-473C-81B6-E538538A0DF6}"/>
              </a:ext>
            </a:extLst>
          </p:cNvPr>
          <p:cNvSpPr/>
          <p:nvPr/>
        </p:nvSpPr>
        <p:spPr>
          <a:xfrm>
            <a:off x="6400799" y="394138"/>
            <a:ext cx="4729655" cy="5858951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9433FA2-B5C4-46BE-84FB-48803C5E9D55}"/>
              </a:ext>
            </a:extLst>
          </p:cNvPr>
          <p:cNvSpPr/>
          <p:nvPr/>
        </p:nvSpPr>
        <p:spPr>
          <a:xfrm>
            <a:off x="1024758" y="394138"/>
            <a:ext cx="4335559" cy="5841366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7E625F8-2D19-459F-B351-E1B3DE1E256E}"/>
              </a:ext>
            </a:extLst>
          </p:cNvPr>
          <p:cNvCxnSpPr>
            <a:cxnSpLocks/>
          </p:cNvCxnSpPr>
          <p:nvPr/>
        </p:nvCxnSpPr>
        <p:spPr>
          <a:xfrm>
            <a:off x="5791201" y="1276225"/>
            <a:ext cx="0" cy="497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39474A8E-46CB-45F4-B9B6-9621427CFB33}"/>
              </a:ext>
            </a:extLst>
          </p:cNvPr>
          <p:cNvSpPr txBox="1">
            <a:spLocks/>
          </p:cNvSpPr>
          <p:nvPr/>
        </p:nvSpPr>
        <p:spPr>
          <a:xfrm>
            <a:off x="1086265" y="3447999"/>
            <a:ext cx="4163653" cy="2511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পিন্টু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চন্দ্র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শীল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রিচি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মোবাইল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নং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০১৭১৪৩৫৬২৮৬ 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2FFFBE-EC5B-4DB7-B8F2-0B1452E9FBF3}"/>
              </a:ext>
            </a:extLst>
          </p:cNvPr>
          <p:cNvSpPr/>
          <p:nvPr/>
        </p:nvSpPr>
        <p:spPr>
          <a:xfrm>
            <a:off x="1849818" y="612392"/>
            <a:ext cx="2443656" cy="1327666"/>
          </a:xfrm>
          <a:prstGeom prst="rect">
            <a:avLst/>
          </a:prstGeom>
        </p:spPr>
        <p:txBody>
          <a:bodyPr wrap="none">
            <a:prstTxWarp prst="textArchUpPour">
              <a:avLst>
                <a:gd name="adj1" fmla="val 10432771"/>
                <a:gd name="adj2" fmla="val 56327"/>
              </a:avLst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7D10941-1D20-4BBE-924C-FB1376CADA13}"/>
              </a:ext>
            </a:extLst>
          </p:cNvPr>
          <p:cNvSpPr/>
          <p:nvPr/>
        </p:nvSpPr>
        <p:spPr>
          <a:xfrm>
            <a:off x="7471619" y="612392"/>
            <a:ext cx="2558016" cy="1354306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44CC15FD-0A9B-41D4-9CA2-068FF7DEE10F}"/>
              </a:ext>
            </a:extLst>
          </p:cNvPr>
          <p:cNvSpPr txBox="1">
            <a:spLocks/>
          </p:cNvSpPr>
          <p:nvPr/>
        </p:nvSpPr>
        <p:spPr>
          <a:xfrm>
            <a:off x="6377356" y="3447999"/>
            <a:ext cx="4753098" cy="2805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অষ্টম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গণিত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চতুর্ভূজ অংকন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সম্পাদ্য-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D0EF4E3-5ECC-4550-895B-BA5665704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7557" y="1249952"/>
            <a:ext cx="1719834" cy="203075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44394" y="1195754"/>
            <a:ext cx="2250831" cy="198354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379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DB93352B-D8B5-41EF-8AFD-2EFF7337D320}"/>
              </a:ext>
            </a:extLst>
          </p:cNvPr>
          <p:cNvSpPr/>
          <p:nvPr/>
        </p:nvSpPr>
        <p:spPr>
          <a:xfrm>
            <a:off x="1741712" y="420891"/>
            <a:ext cx="2293256" cy="181427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905C220-F4AA-4381-BAB1-A15139BE5F5C}"/>
              </a:ext>
            </a:extLst>
          </p:cNvPr>
          <p:cNvGrpSpPr/>
          <p:nvPr/>
        </p:nvGrpSpPr>
        <p:grpSpPr>
          <a:xfrm>
            <a:off x="1741712" y="3629677"/>
            <a:ext cx="2641601" cy="1716342"/>
            <a:chOff x="7765142" y="1233714"/>
            <a:chExt cx="2641601" cy="17163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390D3CA1-AD64-49A0-930D-7E4BE0810E75}"/>
                </a:ext>
              </a:extLst>
            </p:cNvPr>
            <p:cNvGrpSpPr/>
            <p:nvPr/>
          </p:nvGrpSpPr>
          <p:grpSpPr>
            <a:xfrm>
              <a:off x="7765142" y="1233714"/>
              <a:ext cx="2641601" cy="1716342"/>
              <a:chOff x="7765142" y="1233714"/>
              <a:chExt cx="2641601" cy="171634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F5B19E7C-812A-4B3E-A92A-29DAF9A12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714" y="1248228"/>
                <a:ext cx="148045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AA509986-985E-4228-AEE4-8339D82851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6171" y="1988459"/>
                <a:ext cx="580572" cy="9615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F912DD50-FEC9-4725-A696-380EF23A8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713" y="2950056"/>
                <a:ext cx="14804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828EEB60-0939-4714-A723-D2ED6ECD2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6171" y="1233714"/>
                <a:ext cx="580572" cy="7547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7657554-3F5F-4695-92DE-43064C56B1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5142" y="1248228"/>
                <a:ext cx="580572" cy="9579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3951945-DA09-4AD9-9982-D127AAE5F921}"/>
                </a:ext>
              </a:extLst>
            </p:cNvPr>
            <p:cNvCxnSpPr>
              <a:cxnSpLocks/>
            </p:cNvCxnSpPr>
            <p:nvPr/>
          </p:nvCxnSpPr>
          <p:spPr>
            <a:xfrm>
              <a:off x="7765142" y="2206170"/>
              <a:ext cx="580571" cy="74388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Pentagon 28">
            <a:extLst>
              <a:ext uri="{FF2B5EF4-FFF2-40B4-BE49-F238E27FC236}">
                <a16:creationId xmlns:a16="http://schemas.microsoft.com/office/drawing/2014/main" xmlns="" id="{01FAD316-A068-4F88-8F5F-F8EBB5083033}"/>
              </a:ext>
            </a:extLst>
          </p:cNvPr>
          <p:cNvSpPr/>
          <p:nvPr/>
        </p:nvSpPr>
        <p:spPr>
          <a:xfrm>
            <a:off x="6879773" y="420891"/>
            <a:ext cx="2293257" cy="1787073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D7E7D5-3D09-4A7C-977E-6CF50FB6F524}"/>
              </a:ext>
            </a:extLst>
          </p:cNvPr>
          <p:cNvSpPr txBox="1"/>
          <p:nvPr/>
        </p:nvSpPr>
        <p:spPr>
          <a:xfrm>
            <a:off x="2583541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ষড়ভূজ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2BC413F-2B8E-4F8F-BA4D-6082ABB824E5}"/>
              </a:ext>
            </a:extLst>
          </p:cNvPr>
          <p:cNvSpPr txBox="1"/>
          <p:nvPr/>
        </p:nvSpPr>
        <p:spPr>
          <a:xfrm>
            <a:off x="7300686" y="255451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পঞ্চভূজ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632D86-455A-4365-ABEA-78AADF350491}"/>
              </a:ext>
            </a:extLst>
          </p:cNvPr>
          <p:cNvSpPr txBox="1"/>
          <p:nvPr/>
        </p:nvSpPr>
        <p:spPr>
          <a:xfrm>
            <a:off x="2353542" y="239430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79C2AC3-E142-4379-8DF6-084F0CBB7EB8}"/>
              </a:ext>
            </a:extLst>
          </p:cNvPr>
          <p:cNvSpPr txBox="1"/>
          <p:nvPr/>
        </p:nvSpPr>
        <p:spPr>
          <a:xfrm>
            <a:off x="7300686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96E71D1-9B55-4B5F-B224-44842FE1E751}"/>
              </a:ext>
            </a:extLst>
          </p:cNvPr>
          <p:cNvGrpSpPr/>
          <p:nvPr/>
        </p:nvGrpSpPr>
        <p:grpSpPr>
          <a:xfrm>
            <a:off x="6397054" y="3482342"/>
            <a:ext cx="2881323" cy="1824295"/>
            <a:chOff x="6198886" y="3677286"/>
            <a:chExt cx="2881323" cy="18242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6152CEC-1E09-4750-B423-F8CFE0E23B5C}"/>
                </a:ext>
              </a:extLst>
            </p:cNvPr>
            <p:cNvCxnSpPr>
              <a:cxnSpLocks/>
            </p:cNvCxnSpPr>
            <p:nvPr/>
          </p:nvCxnSpPr>
          <p:spPr>
            <a:xfrm>
              <a:off x="6198886" y="5466004"/>
              <a:ext cx="2881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11E5047-221C-4A0D-A1C7-4AA091D4B4C2}"/>
                </a:ext>
              </a:extLst>
            </p:cNvPr>
            <p:cNvCxnSpPr>
              <a:cxnSpLocks/>
            </p:cNvCxnSpPr>
            <p:nvPr/>
          </p:nvCxnSpPr>
          <p:spPr>
            <a:xfrm>
              <a:off x="6699092" y="3677286"/>
              <a:ext cx="1745998" cy="186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59CCCB1-9253-469B-94E8-A805AEFD1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9539" y="3677286"/>
              <a:ext cx="499537" cy="17887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161C6CF-6FE2-4AFE-A738-22DB707388B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1" y="3864004"/>
              <a:ext cx="635118" cy="16375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0288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72" y="110359"/>
            <a:ext cx="11508828" cy="6747641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77792" y="183525"/>
            <a:ext cx="7933386" cy="388942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77792" y="4072945"/>
            <a:ext cx="8036417" cy="269168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অংকন (সম্পাদ্য-১)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659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663A-5AA6-451F-8E1C-29362578A569}"/>
              </a:ext>
            </a:extLst>
          </p:cNvPr>
          <p:cNvSpPr txBox="1"/>
          <p:nvPr/>
        </p:nvSpPr>
        <p:spPr>
          <a:xfrm>
            <a:off x="536028" y="777599"/>
            <a:ext cx="703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555958-E074-4BDB-8B58-2A9CBB008551}"/>
              </a:ext>
            </a:extLst>
          </p:cNvPr>
          <p:cNvSpPr txBox="1"/>
          <p:nvPr/>
        </p:nvSpPr>
        <p:spPr>
          <a:xfrm>
            <a:off x="536028" y="3266710"/>
            <a:ext cx="1046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চতূর্ভূজের বাহূ সম্পর্কে ধারণা ব্যাখ্যা করতে 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67446-AEE3-4E6C-AD12-506D42C616D4}"/>
              </a:ext>
            </a:extLst>
          </p:cNvPr>
          <p:cNvSpPr txBox="1"/>
          <p:nvPr/>
        </p:nvSpPr>
        <p:spPr>
          <a:xfrm>
            <a:off x="536028" y="2569020"/>
            <a:ext cx="814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সংগা প্রদান করতে পারবে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E6FF82-1FF6-4E89-9E4C-36DB3F33B763}"/>
              </a:ext>
            </a:extLst>
          </p:cNvPr>
          <p:cNvSpPr txBox="1"/>
          <p:nvPr/>
        </p:nvSpPr>
        <p:spPr>
          <a:xfrm>
            <a:off x="536028" y="4190040"/>
            <a:ext cx="1130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 ব্যাবহার করে চতুর্ভূজ অংকণ করতে পারবে।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743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6">
            <a:extLst>
              <a:ext uri="{FF2B5EF4-FFF2-40B4-BE49-F238E27FC236}">
                <a16:creationId xmlns:a16="http://schemas.microsoft.com/office/drawing/2014/main" xmlns="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011C8D-D87A-4F76-B87E-D4A536180B44}"/>
              </a:ext>
            </a:extLst>
          </p:cNvPr>
          <p:cNvGrpSpPr/>
          <p:nvPr/>
        </p:nvGrpSpPr>
        <p:grpSpPr>
          <a:xfrm>
            <a:off x="3459421" y="567715"/>
            <a:ext cx="4823236" cy="2813651"/>
            <a:chOff x="4344793" y="1348039"/>
            <a:chExt cx="3593857" cy="2212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B63DEF77-6922-4210-BC6F-DB10B5A67450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951E35C-309B-4EA6-9673-8F1877B1454C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3C4B6D-478C-4F7B-A068-7B1C9E4A9931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2F0F60-CCEB-48F8-82A4-50D10833A5C1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CAB82DB-3AAA-4D2E-9508-DAE6D9918EFA}"/>
                </a:ext>
              </a:extLst>
            </p:cNvPr>
            <p:cNvCxnSpPr/>
            <p:nvPr/>
          </p:nvCxnSpPr>
          <p:spPr>
            <a:xfrm>
              <a:off x="4864952" y="3267561"/>
              <a:ext cx="2565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5078030-7C6C-470A-8163-193B894AAE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2490487-36B7-47B1-B119-E017EC06D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AE182B4-364C-4E45-BF2E-B2FB03DA260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14A663D3-ACA7-4B42-AB4B-90E418147068}"/>
              </a:ext>
            </a:extLst>
          </p:cNvPr>
          <p:cNvSpPr/>
          <p:nvPr/>
        </p:nvSpPr>
        <p:spPr>
          <a:xfrm>
            <a:off x="712636" y="452491"/>
            <a:ext cx="3196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6" name="TextBox 6">
            <a:extLst>
              <a:ext uri="{FF2B5EF4-FFF2-40B4-BE49-F238E27FC236}">
                <a16:creationId xmlns:a16="http://schemas.microsoft.com/office/drawing/2014/main" xmlns="" id="{5990A5E1-B277-48F1-A283-84E5CE70F3C8}"/>
              </a:ext>
            </a:extLst>
          </p:cNvPr>
          <p:cNvSpPr txBox="1"/>
          <p:nvPr/>
        </p:nvSpPr>
        <p:spPr>
          <a:xfrm>
            <a:off x="-448926" y="3398054"/>
            <a:ext cx="12292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প্রদত্ত চিত্রে 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রেখাংশ চারটি সংযোগে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টি গঠিত হয়েছে</a:t>
            </a:r>
            <a:r>
              <a:rPr lang="en-US" sz="48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চতুর্ভূজটির চারটি বাহু।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270B278-B806-46FC-A142-241667C68198}"/>
              </a:ext>
            </a:extLst>
          </p:cNvPr>
          <p:cNvSpPr/>
          <p:nvPr/>
        </p:nvSpPr>
        <p:spPr>
          <a:xfrm>
            <a:off x="1779703" y="5080433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একটি চতুর্ভূজ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106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189269-7162-48CF-A7D5-8AB2EE4B0EA4}"/>
              </a:ext>
            </a:extLst>
          </p:cNvPr>
          <p:cNvSpPr txBox="1"/>
          <p:nvPr/>
        </p:nvSpPr>
        <p:spPr>
          <a:xfrm>
            <a:off x="1648989" y="2065197"/>
            <a:ext cx="889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চারটি রেখাংশ 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আবদ্ধ চিত্রকে  চতুর্ভূজ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IN" sz="3600"/>
              <a:t>।</a:t>
            </a:r>
            <a:endParaRPr 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194B351-A184-4131-A7C4-5378C395F2CB}"/>
              </a:ext>
            </a:extLst>
          </p:cNvPr>
          <p:cNvGrpSpPr/>
          <p:nvPr/>
        </p:nvGrpSpPr>
        <p:grpSpPr>
          <a:xfrm>
            <a:off x="3307208" y="2616537"/>
            <a:ext cx="4823236" cy="2813651"/>
            <a:chOff x="4344793" y="1348039"/>
            <a:chExt cx="3593857" cy="22121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2B268AA-B312-42E0-BDE1-0A5D556B4065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D194172-77CA-4552-A1A8-06254178E86D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CCC6C14-3342-47A4-B926-9E7AED240D94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8E0A186-7C0C-4F30-93BA-B3E4200B2428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43D191AB-6C01-4B68-A907-EF55AB0F8D81}"/>
                </a:ext>
              </a:extLst>
            </p:cNvPr>
            <p:cNvCxnSpPr/>
            <p:nvPr/>
          </p:nvCxnSpPr>
          <p:spPr>
            <a:xfrm>
              <a:off x="4864952" y="3267561"/>
              <a:ext cx="2565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A59460F-3B33-4912-ACB1-D088419300F5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698A279-1E25-4C31-B9F4-47E3458EF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8335C83-0495-4F9D-8EDC-BC459C18D747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D31C26-AA0A-4F75-9FA1-56B1DF64E274}"/>
              </a:ext>
            </a:extLst>
          </p:cNvPr>
          <p:cNvSpPr txBox="1"/>
          <p:nvPr/>
        </p:nvSpPr>
        <p:spPr>
          <a:xfrm>
            <a:off x="1648989" y="866635"/>
            <a:ext cx="813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চতুর্ভূজ 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780742-7334-44F5-AC27-0E7FAEB5BFD8}"/>
              </a:ext>
            </a:extLst>
          </p:cNvPr>
          <p:cNvSpPr/>
          <p:nvPr/>
        </p:nvSpPr>
        <p:spPr>
          <a:xfrm>
            <a:off x="2664331" y="5793480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একটি চতুর্ভূজ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06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69" y="772518"/>
            <a:ext cx="1122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5" y="1828803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67" y="2554017"/>
            <a:ext cx="892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97" y="3231934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31" y="3988679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অর্ন্তভুক্ত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793" y="4745424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2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FBE6-67FA-4A87-AD96-9BD91C75DC63}"/>
              </a:ext>
            </a:extLst>
          </p:cNvPr>
          <p:cNvSpPr txBox="1"/>
          <p:nvPr/>
        </p:nvSpPr>
        <p:spPr>
          <a:xfrm>
            <a:off x="362607" y="1827117"/>
            <a:ext cx="11430000" cy="3203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চতুর্ভুজের চারটি বাহুর দৈর্ঘ্য ও একটি কোণ দেওয়া আছে। চতুর্ভজটি আঁকতে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488865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487</Words>
  <Application>Microsoft Office PowerPoint</Application>
  <PresentationFormat>Custom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Facet</vt:lpstr>
      <vt:lpstr>1_Facet</vt:lpstr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pintorhsh@outlook.com</cp:lastModifiedBy>
  <cp:revision>97</cp:revision>
  <dcterms:created xsi:type="dcterms:W3CDTF">2019-10-30T16:34:18Z</dcterms:created>
  <dcterms:modified xsi:type="dcterms:W3CDTF">2020-10-20T18:53:54Z</dcterms:modified>
</cp:coreProperties>
</file>