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2" r:id="rId4"/>
    <p:sldId id="267" r:id="rId5"/>
    <p:sldId id="257" r:id="rId6"/>
    <p:sldId id="259" r:id="rId7"/>
    <p:sldId id="260" r:id="rId8"/>
    <p:sldId id="256" r:id="rId9"/>
    <p:sldId id="261" r:id="rId10"/>
    <p:sldId id="268" r:id="rId11"/>
    <p:sldId id="269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074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1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7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7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1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6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0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6FB9-7B48-40C5-8418-7BBBE47A42C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9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7" Type="http://schemas.openxmlformats.org/officeDocument/2006/relationships/image" Target="../media/image19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mp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3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898" y="4472248"/>
            <a:ext cx="115934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-278906" y="-194214"/>
            <a:ext cx="6273117" cy="755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5994211" y="-194214"/>
            <a:ext cx="6726077" cy="75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49297 -4.44444E-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50573 -3.7037E-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8"/>
          <a:stretch/>
        </p:blipFill>
        <p:spPr>
          <a:xfrm>
            <a:off x="0" y="0"/>
            <a:ext cx="12192000" cy="219488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2" b="44970"/>
          <a:stretch/>
        </p:blipFill>
        <p:spPr>
          <a:xfrm>
            <a:off x="0" y="2194881"/>
            <a:ext cx="12192000" cy="156279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5" b="22910"/>
          <a:stretch/>
        </p:blipFill>
        <p:spPr>
          <a:xfrm>
            <a:off x="0" y="3757675"/>
            <a:ext cx="12192000" cy="15461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8" b="1105"/>
          <a:stretch/>
        </p:blipFill>
        <p:spPr>
          <a:xfrm>
            <a:off x="0" y="5287862"/>
            <a:ext cx="12192000" cy="14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04778" y="252291"/>
            <a:ext cx="5811064" cy="830997"/>
            <a:chOff x="2518289" y="314500"/>
            <a:chExt cx="5811064" cy="830997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9" t="12947" r="12482" b="11803"/>
            <a:stretch/>
          </p:blipFill>
          <p:spPr>
            <a:xfrm>
              <a:off x="2518289" y="314500"/>
              <a:ext cx="2020460" cy="83099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538749" y="314500"/>
              <a:ext cx="379060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শব্দের অর্থ 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ব্যাখ্যা: </a:t>
              </a:r>
              <a:endParaRPr lang="en-US" sz="4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1425656"/>
            <a:ext cx="12192000" cy="4832092"/>
            <a:chOff x="0" y="1425656"/>
            <a:chExt cx="12192000" cy="4832092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425656"/>
              <a:ext cx="12192000" cy="48320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 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শব্দটি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ইত্তেফাকুন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মাসদার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ইসমে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মাফউল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সিগাহ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আভিধানিক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অর্থ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ঐকমত্য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অর্থ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উভয়ের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সম্মিলিত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অর্থ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ঐকমত্য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প্রতিষ্ঠিত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</a:t>
              </a: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পারিভষিক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অর্থ:পারিভাষিক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সংঙ্গায়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মুহাদ্দিসীনদের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অভিমত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পাওয়া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যথা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জমহুর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মুহাদ্দিসীনদের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হাদিস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ইমাম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বুখারী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(র) ও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ইমাম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মুসলিম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(র)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স্ব-স্ব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গ্রন্থে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করেছেন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হাদিস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হাফেজ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ইবনে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হাজার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আসকালানী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(র)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হাদিসটি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ইমাম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বুখারী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মুসলিম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(র)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সাহাবী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সনদে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করেছেন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হাদিস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কেউ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কেউ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ইমাম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বুখারী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মুসলিম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(র)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যেসব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হাদিস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সংকলনে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ঐকমত্য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পোষণ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করেছেন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মুহাদ্দিসগণের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পরিভাষায়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ঐ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হাদিসকে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26" t="12947" r="12482" b="11803"/>
            <a:stretch/>
          </p:blipFill>
          <p:spPr>
            <a:xfrm>
              <a:off x="1" y="1431178"/>
              <a:ext cx="581890" cy="472708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25" t="12947" r="50360" b="11803"/>
            <a:stretch/>
          </p:blipFill>
          <p:spPr>
            <a:xfrm>
              <a:off x="11419647" y="1425656"/>
              <a:ext cx="625208" cy="5244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9" t="12947" r="12482" b="11803"/>
            <a:stretch/>
          </p:blipFill>
          <p:spPr>
            <a:xfrm>
              <a:off x="28207" y="2772194"/>
              <a:ext cx="1107367" cy="455451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9" t="12947" r="12482" b="11803"/>
            <a:stretch/>
          </p:blipFill>
          <p:spPr>
            <a:xfrm>
              <a:off x="28207" y="3570013"/>
              <a:ext cx="1107367" cy="4554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9" t="12947" r="12482" b="11803"/>
            <a:stretch/>
          </p:blipFill>
          <p:spPr>
            <a:xfrm>
              <a:off x="5640743" y="5265682"/>
              <a:ext cx="1211836" cy="498418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9" t="12947" r="12482" b="11803"/>
            <a:stretch/>
          </p:blipFill>
          <p:spPr>
            <a:xfrm>
              <a:off x="3925614" y="4392500"/>
              <a:ext cx="1103586" cy="453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6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90" y="216130"/>
            <a:ext cx="11770822" cy="221599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51" y="2720394"/>
            <a:ext cx="11873344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হাদিসে বর্ণিত ভালো কাজ দুটির আলোচনা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355" cy="6858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10692" y="216132"/>
            <a:ext cx="7140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</a:p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আল্লাহ হাফেজ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" y="93650"/>
            <a:ext cx="12191999" cy="6647975"/>
            <a:chOff x="0" y="0"/>
            <a:chExt cx="12191999" cy="66479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12191999" cy="6647975"/>
              <a:chOff x="0" y="0"/>
              <a:chExt cx="12191999" cy="664797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0"/>
                <a:ext cx="12191999" cy="6647975"/>
                <a:chOff x="0" y="0"/>
                <a:chExt cx="12191999" cy="664797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0" y="0"/>
                  <a:ext cx="12191999" cy="6647975"/>
                  <a:chOff x="0" y="0"/>
                  <a:chExt cx="12191999" cy="6647975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6765694" y="1"/>
                    <a:ext cx="5426305" cy="6647974"/>
                  </a:xfrm>
                  <a:prstGeom prst="rect">
                    <a:avLst/>
                  </a:prstGeom>
                  <a:gradFill>
                    <a:gsLst>
                      <a:gs pos="50000">
                        <a:srgbClr val="C8D7D7"/>
                      </a:gs>
                      <a:gs pos="33744">
                        <a:srgbClr val="DDDDBF"/>
                      </a:gs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2"/>
                      </a:gs>
                    </a:gsLst>
                    <a:lin ang="5400000" scaled="1"/>
                  </a:gradFill>
                  <a:ln w="762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bn-IN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bn-IN" sz="44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শ্রেণি-দাখিল নবম-দশম</a:t>
                    </a:r>
                  </a:p>
                  <a:p>
                    <a:pPr algn="ctr"/>
                    <a:endParaRPr lang="en-US" sz="44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0" y="0"/>
                    <a:ext cx="5636028" cy="6647974"/>
                  </a:xfrm>
                  <a:prstGeom prst="rect">
                    <a:avLst/>
                  </a:prstGeom>
                  <a:gradFill>
                    <a:gsLst>
                      <a:gs pos="54999">
                        <a:srgbClr val="C8D7D7"/>
                      </a:gs>
                      <a:gs pos="33744">
                        <a:srgbClr val="DDDDBF"/>
                      </a:gs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2"/>
                      </a:gs>
                    </a:gsLst>
                    <a:lin ang="5400000" scaled="1"/>
                  </a:gradFill>
                  <a:ln w="76200">
                    <a:solidFill>
                      <a:srgbClr val="C0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IN" sz="6600" b="1" u="sng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পরিচিতি</a:t>
                    </a:r>
                  </a:p>
                  <a:p>
                    <a:endParaRPr lang="bn-IN" sz="8800" dirty="0" smtClean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endParaRPr lang="bn-IN" sz="3600" b="1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endParaRPr lang="bn-IN" sz="3600" b="1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r>
                      <a:rPr lang="bn-IN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মোঃ সাইফুর রহমান</a:t>
                    </a:r>
                  </a:p>
                  <a:p>
                    <a:r>
                      <a:rPr lang="bn-IN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সহকারী শিক্ষক</a:t>
                    </a:r>
                  </a:p>
                  <a:p>
                    <a:r>
                      <a:rPr lang="bn-IN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বানিয়ারগাতী মহিলা মডেল দাখিল মাদ্রাসা</a:t>
                    </a:r>
                  </a:p>
                  <a:p>
                    <a:r>
                      <a:rPr lang="bn-IN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যশোর সদর,যশোর।</a:t>
                    </a:r>
                    <a:endParaRPr lang="en-US" sz="40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110216" y="2806293"/>
                    <a:ext cx="6182461" cy="103538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856" b="9791"/>
                <a:stretch/>
              </p:blipFill>
              <p:spPr>
                <a:xfrm>
                  <a:off x="731520" y="1296784"/>
                  <a:ext cx="1702896" cy="2177247"/>
                </a:xfrm>
                <a:prstGeom prst="ellipse">
                  <a:avLst/>
                </a:prstGeom>
                <a:ln w="190500" cap="rnd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127000" algn="bl" rotWithShape="0">
                    <a:srgbClr val="000000"/>
                  </a:outerShdw>
                </a:effectLst>
                <a:scene3d>
                  <a:camera prst="perspectiveFront" fov="5400000"/>
                  <a:lightRig rig="threePt" dir="t">
                    <a:rot lat="0" lon="0" rev="19200000"/>
                  </a:lightRig>
                </a:scene3d>
                <a:sp3d extrusionH="25400">
                  <a:bevelT w="304800" h="152400" prst="hardEdge"/>
                  <a:extrusionClr>
                    <a:srgbClr val="000000"/>
                  </a:extrusionClr>
                </a:sp3d>
              </p:spPr>
            </p:pic>
          </p:grpSp>
          <p:pic>
            <p:nvPicPr>
              <p:cNvPr id="4" name="Picture 3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1348" y="0"/>
                <a:ext cx="2367466" cy="3070495"/>
              </a:xfrm>
              <a:prstGeom prst="rect">
                <a:avLst/>
              </a:prstGeom>
            </p:spPr>
          </p:pic>
        </p:grpSp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2869" y="3070495"/>
              <a:ext cx="2324424" cy="2010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09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73" y="1770374"/>
            <a:ext cx="5791179" cy="336918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" y="1770374"/>
            <a:ext cx="5985862" cy="336918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0814" y="362606"/>
            <a:ext cx="7535917" cy="120032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পাঠ---------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09" y="5817476"/>
            <a:ext cx="11957843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অভাবীকে খাদ্য দান এবং পরিচিত অপরিচিত সকল কে সালাম প্রদান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82138"/>
            <a:ext cx="12191999" cy="601703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অনুবাদ করতে পারবে।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।হযরত আব্দুল্লাহ ইবনে আমর (রাঃ)এর জীবনী বর্ণনা করতে পারবে।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          শব্দের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ব্যাখ্যা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12947" r="12482" b="11803"/>
          <a:stretch/>
        </p:blipFill>
        <p:spPr>
          <a:xfrm>
            <a:off x="698269" y="5618020"/>
            <a:ext cx="1828800" cy="75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8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" y="493520"/>
            <a:ext cx="11770822" cy="158646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12" y="2108124"/>
            <a:ext cx="2743199" cy="127337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" y="3607295"/>
            <a:ext cx="12192000" cy="87894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45281"/>
            <a:ext cx="12192000" cy="7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287" y="618487"/>
            <a:ext cx="15272403" cy="50591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/>
          <a:stretch/>
        </p:blipFill>
        <p:spPr>
          <a:xfrm>
            <a:off x="3941379" y="3706400"/>
            <a:ext cx="4433978" cy="1523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8" y="417965"/>
            <a:ext cx="5705034" cy="294501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4" y="417965"/>
            <a:ext cx="5476561" cy="294501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667215" y="5573347"/>
            <a:ext cx="9949043" cy="1103192"/>
            <a:chOff x="667215" y="5573347"/>
            <a:chExt cx="9949043" cy="1103192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15" y="5573348"/>
              <a:ext cx="5080479" cy="1103191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188" y="5573347"/>
              <a:ext cx="4903070" cy="1103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6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7" y="4286818"/>
            <a:ext cx="10217882" cy="1180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68" y="437503"/>
            <a:ext cx="4772550" cy="335310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62" y="437503"/>
            <a:ext cx="4156364" cy="335310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9" y="5963438"/>
            <a:ext cx="11140278" cy="6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khil - 2018 - Class-(9-10)-Hadith-Outline PDF Web.pdf - Foxit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9" t="58513" r="28208" b="28072"/>
          <a:stretch/>
        </p:blipFill>
        <p:spPr>
          <a:xfrm>
            <a:off x="257404" y="388979"/>
            <a:ext cx="11691038" cy="221207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" y="3120738"/>
            <a:ext cx="11871435" cy="239556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56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"/>
            <a:ext cx="121920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 ইবনে আমর (রাঃ) এর পরিচয় </a:t>
            </a:r>
          </a:p>
          <a:p>
            <a:r>
              <a:rPr lang="bn-IN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ও পরিচয় </a:t>
            </a:r>
            <a:r>
              <a:rPr lang="en-US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প্রকৃত নাম আব্দুল্লাহ ,কুনিয়াত আবূ মুহাম্মদ ও আবূ আব্দুর রহমান, পিতার নাম ওমর, দাদার নাম আস।</a:t>
            </a:r>
          </a:p>
          <a:p>
            <a:r>
              <a:rPr lang="bn-IN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গ্রহণ</a:t>
            </a:r>
            <a:r>
              <a:rPr lang="en-US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আব্দুল্লাহ (রাঃ) মক্কা বিজয়ের পূর্বে তার পিতার আগে ইসলাম গ্রহণ করেন। তিনি আরবি,হিব্রুসহ বহু ভাষায় এবং তাওরাত ও যাবূর কিতাবে পারদর্শী ছিলেন। তিনি ছিলেন হাফেজে কুরআন।</a:t>
            </a:r>
          </a:p>
          <a:p>
            <a:r>
              <a:rPr lang="bn-IN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 বর্ণনা</a:t>
            </a:r>
            <a:r>
              <a:rPr lang="en-US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মোট ৭০০ হাদিস বর্ণনা করেন এবং “সাদিকা” নামক একখানা হাদিসগ্রন্থ লিখেন।</a:t>
            </a:r>
          </a:p>
          <a:p>
            <a:r>
              <a:rPr lang="bn-IN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en-US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ছিলেন একজন বড় আবেদ আলেম ও হাফেজ। রাসূল (সঃ) তাকে হাদিস লিখে রাখার অনুমতি প্রদান করেন। তিনি রাতে ইবাদতে এবং দিনের বেলায় রোজায় কাটাতেন।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2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344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60</cp:revision>
  <dcterms:created xsi:type="dcterms:W3CDTF">2020-09-26T01:37:41Z</dcterms:created>
  <dcterms:modified xsi:type="dcterms:W3CDTF">2020-10-20T13:20:33Z</dcterms:modified>
</cp:coreProperties>
</file>