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8" r:id="rId3"/>
    <p:sldId id="266" r:id="rId4"/>
    <p:sldId id="262" r:id="rId5"/>
    <p:sldId id="25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0114D-6C1F-4700-BCC9-A198D7770E9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D0A0C-E9E6-4826-A414-72F5DFA8DE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D0A0C-E9E6-4826-A414-72F5DFA8DE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371600"/>
            <a:ext cx="724108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369043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 গঠন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2362200" cy="1981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24600" y="1600200"/>
            <a:ext cx="2362200" cy="1981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" y="4305300"/>
            <a:ext cx="2362200" cy="19812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4191000"/>
            <a:ext cx="2362200" cy="19812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1600200"/>
            <a:ext cx="2362200" cy="19812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400800" y="4191000"/>
            <a:ext cx="2362200" cy="19812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733800"/>
            <a:ext cx="2362200" cy="46166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ইস্ট বেঙ্গল রেজিমেন্ট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3733800"/>
            <a:ext cx="2133600" cy="400110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ইস্ট পাকিস্থান রাইফেল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" y="6341967"/>
            <a:ext cx="1676400" cy="46166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পুলিশ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1900" y="6350912"/>
            <a:ext cx="1371600" cy="40011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আনসার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6320135"/>
            <a:ext cx="1600200" cy="461665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জনতা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জনতা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657600"/>
            <a:ext cx="2209800" cy="3693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জেনারেল এম এ জি ওসমানী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819400"/>
            <a:ext cx="8537915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মুক্তিবাহিনীর প্রধান কাজ </a:t>
            </a:r>
          </a:p>
          <a:p>
            <a:pPr algn="ctr"/>
            <a:r>
              <a:rPr lang="bn-IN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গুলোর বর্ণনা দাও।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4800"/>
            <a:ext cx="396134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52400"/>
            <a:ext cx="29466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ফিডব্যাক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76400"/>
            <a:ext cx="3048000" cy="220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181600" y="1676400"/>
            <a:ext cx="3048000" cy="2209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743200" y="4267200"/>
            <a:ext cx="3048000" cy="22098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4038600"/>
            <a:ext cx="1752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প্রশিক্ষণ গ্রহণ  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038600"/>
            <a:ext cx="1295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যুদ্ধ করা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410200"/>
            <a:ext cx="1828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অসহায়দের সাহায্য করা ।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057400" y="5715000"/>
            <a:ext cx="609600" cy="4572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0316" y="228600"/>
            <a:ext cx="4150495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চূড়ান্ত বিজয়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905000"/>
            <a:ext cx="4191000" cy="3886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0" y="1676400"/>
            <a:ext cx="306686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১৬ ই ডিসেম্বর ১৯৭১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5546" y="2761327"/>
            <a:ext cx="4307589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হানাদার বাহিনীর অধিনায়ক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লেফটেন্যান্ট জেনারেল নিয়াজী 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৯৩ হাজার সৈন্য ও অস্ত্রসহ 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সোহরাওয়ার্দী উদ্যানে যৌথ </a:t>
            </a:r>
          </a:p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কমান্ডের নিকট আত্মসমর্পণ করে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343400" y="3657600"/>
            <a:ext cx="381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056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6019800"/>
            <a:ext cx="755527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 পেল একটি স্বাধীন সার্বভৌম ভূখন্ড, একটি পতাকা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19600" y="5486400"/>
            <a:ext cx="609600" cy="5334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198323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280600"/>
            <a:ext cx="3543300" cy="4343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290221"/>
            <a:ext cx="4953000" cy="427809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১.মূক্তিযুদ্ধের সর্বাধীনায়ক কে ছিলেন ?</a:t>
            </a:r>
          </a:p>
          <a:p>
            <a:r>
              <a:rPr lang="bn-IN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 মুক্তিবাহিনীর প্রধান দুটি কাজ লিখ ।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৩.মুক্তিযুদ্ধের বিজয়ে  মিত্রবাহিনীর 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অবদান বর্ণনা কর ।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৪. “অনেক ত্যাগের বিনিময়ে আমরা </a:t>
            </a:r>
          </a:p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পেয়েছি এই মানচিত্র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’’</a:t>
            </a:r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-- উক্তিটি বিশ্লেষণ কর ।</a:t>
            </a:r>
            <a:endParaRPr lang="bn-IN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381000"/>
            <a:ext cx="367921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73152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 জীবনে মুক্তিযুদ্ধের তাৎপর্য বিশ্লেষণ কর।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0" y="3581400"/>
            <a:ext cx="3124200" cy="304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1905000"/>
            <a:ext cx="49530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3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468971" y="1374238"/>
            <a:ext cx="2999936" cy="4055012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613497" y="1374238"/>
            <a:ext cx="3099116" cy="4055012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endParaRPr lang="en-US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7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r>
              <a:rPr lang="en-US" sz="2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 </a:t>
            </a:r>
            <a:r>
              <a:rPr lang="en-US" sz="24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4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4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অভ্যুদয়ে</a:t>
            </a:r>
            <a:r>
              <a:rPr lang="en-US" sz="24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b="1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24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endParaRPr lang="en-US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defRPr/>
            </a:pPr>
            <a:endParaRPr lang="en-US" sz="1500" b="1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825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7891" y="3568172"/>
            <a:ext cx="2951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গুলবাহার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কচুয়া,চাঁদপুর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57300" y="971550"/>
            <a:ext cx="6629400" cy="49149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61" y="1908412"/>
            <a:ext cx="1362075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4555213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457200"/>
            <a:ext cx="6096000" cy="4343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495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পারছ?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066800"/>
            <a:ext cx="530305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124200"/>
            <a:ext cx="813556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মুক্তিযুদ্ধ ও স্বাধীনতা অর্জন</a:t>
            </a:r>
            <a:endParaRPr lang="en-US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81000"/>
            <a:ext cx="3810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শিখন ফল 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868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............</a:t>
            </a: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600" b="1" smtClean="0">
                <a:latin typeface="NikoshBAN" pitchFamily="2" charset="0"/>
                <a:cs typeface="NikoshBAN" pitchFamily="2" charset="0"/>
              </a:rPr>
              <a:t>মুক্তিযুদ্ধের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প্রেক্ষাপট বলতে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মুক্তিবাহিনীর গঠন বর্ণনা করতে </a:t>
            </a:r>
            <a:r>
              <a:rPr lang="bn-IN" sz="3600" b="1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b="1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মুক্তিযুদ্ধে চূড়ান্ত বিজয়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সম্পর্কে  আলোচনা  করতে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295400"/>
            <a:ext cx="4038600" cy="3810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1295400"/>
            <a:ext cx="4114800" cy="3810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0"/>
            <a:ext cx="37353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২৫শে মার্চ ১৯৭১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01" y="5105400"/>
            <a:ext cx="4224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পাকিস্তানি হানাদার বাহিনী 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শহরে নিরস্ত্র জনগণের  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ওপর ঝাঁপিয়ে পড়ে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5181600"/>
            <a:ext cx="27398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 করে অসংখ্য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নিরীহ মানুষদের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427072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১৭ই এপ্রিল ১৯৭১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676400"/>
            <a:ext cx="3886200" cy="35052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32059" y="5257800"/>
            <a:ext cx="4742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মেহের পুর জেলার  বৈদ্যনাথ </a:t>
            </a:r>
          </a:p>
          <a:p>
            <a:pPr algn="ctr"/>
            <a:r>
              <a:rPr lang="bn-IN" sz="3200" b="1" cap="none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তলায়</a:t>
            </a:r>
            <a:r>
              <a:rPr lang="bn-IN" sz="3200" b="1" spc="50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অস্থায়ী সরকার </a:t>
            </a:r>
          </a:p>
          <a:p>
            <a:pPr algn="ctr"/>
            <a:r>
              <a:rPr lang="bn-IN" sz="32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শপথ গ্রহণ করে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371600"/>
            <a:ext cx="365677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সরকারের সদস্যবৃন্দ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2133600"/>
            <a:ext cx="4564070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3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রাষ্ট্রপতিঃ শেখ মুজিবুর রহমান</a:t>
            </a:r>
          </a:p>
          <a:p>
            <a:pPr algn="ctr"/>
            <a:r>
              <a:rPr lang="bn-IN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ভারপ্রাপ্ত রাষ্ট্রপতিঃ সৈয়দ নজরুল ইসলাম</a:t>
            </a:r>
          </a:p>
          <a:p>
            <a:pPr algn="ctr"/>
            <a:r>
              <a:rPr lang="bn-IN" sz="32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প্রধানমন্ত্রীঃ তাজউদ্দিন আহমদ</a:t>
            </a:r>
            <a:endParaRPr lang="en-US" sz="3200" b="1" cap="none" spc="0" dirty="0" smtClean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পররাষ্ট্রমন্ত্রীঃ খন্দকার মোশতাক আহমদ</a:t>
            </a:r>
          </a:p>
          <a:p>
            <a:pPr algn="ctr"/>
            <a:r>
              <a:rPr lang="bn-IN" sz="32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অর্থমন্ত্রীঃ এম মনমুর আলী</a:t>
            </a:r>
          </a:p>
          <a:p>
            <a:pPr algn="ctr"/>
            <a:r>
              <a:rPr lang="bn-IN" sz="28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স্বরাষ্ট্রমন্ত্রীঃ এ এইস এম কামরুজ্জামান</a:t>
            </a:r>
          </a:p>
          <a:p>
            <a:pPr algn="ctr"/>
            <a:endParaRPr lang="en-US" sz="28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447800"/>
            <a:ext cx="425308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7416" y="3505200"/>
            <a:ext cx="872546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মেহেরপুরে অস্থায়ী সরকার গঠনের মূল লক্ষ কী ছিল ? 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304800"/>
            <a:ext cx="3525324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ফিডব্যাক</a:t>
            </a:r>
            <a:endParaRPr lang="en-US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905000"/>
            <a:ext cx="6858000" cy="3810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791200"/>
            <a:ext cx="819326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বীরবাঙালী অস্ত্রধর বাংলাদেশ স্বাধীন কর ।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268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100</cp:revision>
  <dcterms:created xsi:type="dcterms:W3CDTF">2006-08-16T00:00:00Z</dcterms:created>
  <dcterms:modified xsi:type="dcterms:W3CDTF">2020-10-21T07:51:59Z</dcterms:modified>
</cp:coreProperties>
</file>