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7" r:id="rId2"/>
    <p:sldId id="257" r:id="rId3"/>
    <p:sldId id="274" r:id="rId4"/>
    <p:sldId id="272" r:id="rId5"/>
    <p:sldId id="259" r:id="rId6"/>
    <p:sldId id="282" r:id="rId7"/>
    <p:sldId id="261" r:id="rId8"/>
    <p:sldId id="285" r:id="rId9"/>
    <p:sldId id="262" r:id="rId10"/>
    <p:sldId id="264" r:id="rId11"/>
    <p:sldId id="280" r:id="rId12"/>
    <p:sldId id="288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ABC"/>
    <a:srgbClr val="66FFCC"/>
    <a:srgbClr val="0033CC"/>
    <a:srgbClr val="003399"/>
    <a:srgbClr val="00FF99"/>
    <a:srgbClr val="FCF3BC"/>
    <a:srgbClr val="FADA8A"/>
    <a:srgbClr val="FBE3A7"/>
    <a:srgbClr val="A4BF1B"/>
    <a:srgbClr val="41CB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88632" autoAdjust="0"/>
  </p:normalViewPr>
  <p:slideViewPr>
    <p:cSldViewPr>
      <p:cViewPr varScale="1">
        <p:scale>
          <a:sx n="65" d="100"/>
          <a:sy n="65" d="100"/>
        </p:scale>
        <p:origin x="-15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8C24-BFA1-4D7A-8204-647F65BACD28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328D9-CB2C-4120-8420-DA1EDB838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04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 স্বাগতম স্লাইডটি 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কোন প্রশ্ন না থাকলে  কোনো আলোচনা নয়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4127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স্লাইডের ছকটি</a:t>
            </a:r>
            <a:r>
              <a:rPr lang="bn-BD" baseline="0" dirty="0" smtClean="0"/>
              <a:t> শিক্ষক শিক্ষার্থীদের সরবরাহ করবেন ।শিক্ষক প্রয়োজনে পাঠ সংশ্লিষ্ট অন্য যেকোন কাজ দিতে পারেন । প্রতি দল থেকে যদি প্রত্যাশিত উত্তর না আসে তবে শিক্ষক বিষয়গুলো সম্পর্কে ধারণা দিবেন ।উত্তরগুলো বোর্ডে লিখে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33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482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এক্ষেত্রে ছবিটি অবশ্যই প্রিন্ট করে দিতে হবে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249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81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শিক্ষার্থীদের কাছ থেকে বের করে আনা যেতে পারে। যেমন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চিত্রের লোকটি কী করছে ? কেন করছে ? একে আমরা কী বলতে পারি ? 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শ্বসন । সময় সর্বোচ্চ ২-৩মিঃ ।প্রয়োজনে শিক্ষক শিক্ষার্থীদের  সহায়তা করবেন ।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12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 সময় প্রয়োজন না হলে স্লাইডটি হাইড করে রাখা যেতে পারে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197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 সর্বোচ্চ ২৫ মিঃ । শিক্ষক শিক্ষার্থীদের সহায়তায় পাঠে অগ্রসর হবেন । ১ নং শিখনফল অর্জনের উদ্দেশ্যে সংশ্লিষ্ট স্লাইডটি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71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দুটি ফ্ল্যাক্স, দুটি থার্মোমিটার,অংকুরিত ছোলাবীজ ও পানিতে সিদ্ধ ছোলাবীজ দিয়ে পরীক্ষাটি শিক্ষার্থীদের সহায়তায় করে দেখাবেন ।ভিডিওটি সংযোজন করা হল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48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দুটি ফ্ল্যাক্স, দুটি থার্মোমিটার,অংকুরিত ছোলাবীজ ও পানিতে সিদ্ধ ছোলাবীজ দিয়ে পরীক্ষাটি শিক্ষার্থীদের সহায়তায় করে দেখাবেন ।ভিডিওটি সংযোজন করা হল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48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একজন শিক্ষার্থীকে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মডেল হিসেবে সামনে এনে  দেখাতে পারেন 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7376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শিক্ষকদের জন্য । ভিডিওটি দেখে ফুসফুসের কার্যক্রম শিক্ষার্থীরা ব্যাখ্যা করতে পারবে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817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এখানে শ্বসনতন্ত্রের বিভিন্ন অংশের নাম বের করার পাশাপাশি এর গঠন ও কাজ শিক্ষার্থীদের সহায়তায় শিক্ষার্থীদের মধ্য থেকে বের করে নেয়ার চেষ্টা করবেন।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71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10/21/2020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9700" cmpd="tri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2.gif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gif"/><Relationship Id="rId5" Type="http://schemas.openxmlformats.org/officeDocument/2006/relationships/image" Target="../media/image14.jpeg"/><Relationship Id="rId15" Type="http://schemas.openxmlformats.org/officeDocument/2006/relationships/image" Target="../media/image24.gif"/><Relationship Id="rId10" Type="http://schemas.openxmlformats.org/officeDocument/2006/relationships/image" Target="../media/image19.jpeg"/><Relationship Id="rId4" Type="http://schemas.openxmlformats.org/officeDocument/2006/relationships/image" Target="../media/image13.gif"/><Relationship Id="rId9" Type="http://schemas.openxmlformats.org/officeDocument/2006/relationships/image" Target="../media/image18.gif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39992" y="6441064"/>
            <a:ext cx="533399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2667000"/>
            <a:ext cx="3657600" cy="8715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9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 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4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43200" y="565537"/>
            <a:ext cx="3581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ফুসফুস 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4051" y="543185"/>
            <a:ext cx="5219700" cy="904615"/>
          </a:xfrm>
          <a:custGeom>
            <a:avLst/>
            <a:gdLst>
              <a:gd name="connsiteX0" fmla="*/ 0 w 5219700"/>
              <a:gd name="connsiteY0" fmla="*/ 0 h 584775"/>
              <a:gd name="connsiteX1" fmla="*/ 869950 w 5219700"/>
              <a:gd name="connsiteY1" fmla="*/ 0 h 584775"/>
              <a:gd name="connsiteX2" fmla="*/ 869950 w 5219700"/>
              <a:gd name="connsiteY2" fmla="*/ 0 h 584775"/>
              <a:gd name="connsiteX3" fmla="*/ 2174875 w 5219700"/>
              <a:gd name="connsiteY3" fmla="*/ 0 h 584775"/>
              <a:gd name="connsiteX4" fmla="*/ 5219700 w 5219700"/>
              <a:gd name="connsiteY4" fmla="*/ 0 h 584775"/>
              <a:gd name="connsiteX5" fmla="*/ 5219700 w 5219700"/>
              <a:gd name="connsiteY5" fmla="*/ 341119 h 584775"/>
              <a:gd name="connsiteX6" fmla="*/ 5219700 w 5219700"/>
              <a:gd name="connsiteY6" fmla="*/ 341119 h 584775"/>
              <a:gd name="connsiteX7" fmla="*/ 5219700 w 5219700"/>
              <a:gd name="connsiteY7" fmla="*/ 487313 h 584775"/>
              <a:gd name="connsiteX8" fmla="*/ 5219700 w 5219700"/>
              <a:gd name="connsiteY8" fmla="*/ 584775 h 584775"/>
              <a:gd name="connsiteX9" fmla="*/ 2174875 w 5219700"/>
              <a:gd name="connsiteY9" fmla="*/ 584775 h 584775"/>
              <a:gd name="connsiteX10" fmla="*/ 1522430 w 5219700"/>
              <a:gd name="connsiteY10" fmla="*/ 657872 h 584775"/>
              <a:gd name="connsiteX11" fmla="*/ 869950 w 5219700"/>
              <a:gd name="connsiteY11" fmla="*/ 584775 h 584775"/>
              <a:gd name="connsiteX12" fmla="*/ 0 w 5219700"/>
              <a:gd name="connsiteY12" fmla="*/ 584775 h 584775"/>
              <a:gd name="connsiteX13" fmla="*/ 0 w 5219700"/>
              <a:gd name="connsiteY13" fmla="*/ 487313 h 584775"/>
              <a:gd name="connsiteX14" fmla="*/ 0 w 5219700"/>
              <a:gd name="connsiteY14" fmla="*/ 341119 h 584775"/>
              <a:gd name="connsiteX15" fmla="*/ 0 w 5219700"/>
              <a:gd name="connsiteY15" fmla="*/ 341119 h 584775"/>
              <a:gd name="connsiteX16" fmla="*/ 0 w 5219700"/>
              <a:gd name="connsiteY16" fmla="*/ 0 h 584775"/>
              <a:gd name="connsiteX0" fmla="*/ 0 w 5219700"/>
              <a:gd name="connsiteY0" fmla="*/ 0 h 904615"/>
              <a:gd name="connsiteX1" fmla="*/ 869950 w 5219700"/>
              <a:gd name="connsiteY1" fmla="*/ 0 h 904615"/>
              <a:gd name="connsiteX2" fmla="*/ 869950 w 5219700"/>
              <a:gd name="connsiteY2" fmla="*/ 0 h 904615"/>
              <a:gd name="connsiteX3" fmla="*/ 2174875 w 5219700"/>
              <a:gd name="connsiteY3" fmla="*/ 0 h 904615"/>
              <a:gd name="connsiteX4" fmla="*/ 5219700 w 5219700"/>
              <a:gd name="connsiteY4" fmla="*/ 0 h 904615"/>
              <a:gd name="connsiteX5" fmla="*/ 5219700 w 5219700"/>
              <a:gd name="connsiteY5" fmla="*/ 341119 h 904615"/>
              <a:gd name="connsiteX6" fmla="*/ 5219700 w 5219700"/>
              <a:gd name="connsiteY6" fmla="*/ 341119 h 904615"/>
              <a:gd name="connsiteX7" fmla="*/ 5219700 w 5219700"/>
              <a:gd name="connsiteY7" fmla="*/ 487313 h 904615"/>
              <a:gd name="connsiteX8" fmla="*/ 5219700 w 5219700"/>
              <a:gd name="connsiteY8" fmla="*/ 584775 h 904615"/>
              <a:gd name="connsiteX9" fmla="*/ 2174875 w 5219700"/>
              <a:gd name="connsiteY9" fmla="*/ 584775 h 904615"/>
              <a:gd name="connsiteX10" fmla="*/ 2248144 w 5219700"/>
              <a:gd name="connsiteY10" fmla="*/ 904615 h 904615"/>
              <a:gd name="connsiteX11" fmla="*/ 869950 w 5219700"/>
              <a:gd name="connsiteY11" fmla="*/ 584775 h 904615"/>
              <a:gd name="connsiteX12" fmla="*/ 0 w 5219700"/>
              <a:gd name="connsiteY12" fmla="*/ 584775 h 904615"/>
              <a:gd name="connsiteX13" fmla="*/ 0 w 5219700"/>
              <a:gd name="connsiteY13" fmla="*/ 487313 h 904615"/>
              <a:gd name="connsiteX14" fmla="*/ 0 w 5219700"/>
              <a:gd name="connsiteY14" fmla="*/ 341119 h 904615"/>
              <a:gd name="connsiteX15" fmla="*/ 0 w 5219700"/>
              <a:gd name="connsiteY15" fmla="*/ 341119 h 904615"/>
              <a:gd name="connsiteX16" fmla="*/ 0 w 5219700"/>
              <a:gd name="connsiteY16" fmla="*/ 0 h 904615"/>
              <a:gd name="connsiteX0" fmla="*/ 0 w 5219700"/>
              <a:gd name="connsiteY0" fmla="*/ 0 h 904615"/>
              <a:gd name="connsiteX1" fmla="*/ 869950 w 5219700"/>
              <a:gd name="connsiteY1" fmla="*/ 0 h 904615"/>
              <a:gd name="connsiteX2" fmla="*/ 869950 w 5219700"/>
              <a:gd name="connsiteY2" fmla="*/ 0 h 904615"/>
              <a:gd name="connsiteX3" fmla="*/ 2174875 w 5219700"/>
              <a:gd name="connsiteY3" fmla="*/ 0 h 904615"/>
              <a:gd name="connsiteX4" fmla="*/ 5219700 w 5219700"/>
              <a:gd name="connsiteY4" fmla="*/ 0 h 904615"/>
              <a:gd name="connsiteX5" fmla="*/ 5219700 w 5219700"/>
              <a:gd name="connsiteY5" fmla="*/ 341119 h 904615"/>
              <a:gd name="connsiteX6" fmla="*/ 5219700 w 5219700"/>
              <a:gd name="connsiteY6" fmla="*/ 341119 h 904615"/>
              <a:gd name="connsiteX7" fmla="*/ 5219700 w 5219700"/>
              <a:gd name="connsiteY7" fmla="*/ 487313 h 904615"/>
              <a:gd name="connsiteX8" fmla="*/ 5219700 w 5219700"/>
              <a:gd name="connsiteY8" fmla="*/ 584775 h 904615"/>
              <a:gd name="connsiteX9" fmla="*/ 1463675 w 5219700"/>
              <a:gd name="connsiteY9" fmla="*/ 555747 h 904615"/>
              <a:gd name="connsiteX10" fmla="*/ 2248144 w 5219700"/>
              <a:gd name="connsiteY10" fmla="*/ 904615 h 904615"/>
              <a:gd name="connsiteX11" fmla="*/ 869950 w 5219700"/>
              <a:gd name="connsiteY11" fmla="*/ 584775 h 904615"/>
              <a:gd name="connsiteX12" fmla="*/ 0 w 5219700"/>
              <a:gd name="connsiteY12" fmla="*/ 584775 h 904615"/>
              <a:gd name="connsiteX13" fmla="*/ 0 w 5219700"/>
              <a:gd name="connsiteY13" fmla="*/ 487313 h 904615"/>
              <a:gd name="connsiteX14" fmla="*/ 0 w 5219700"/>
              <a:gd name="connsiteY14" fmla="*/ 341119 h 904615"/>
              <a:gd name="connsiteX15" fmla="*/ 0 w 5219700"/>
              <a:gd name="connsiteY15" fmla="*/ 341119 h 904615"/>
              <a:gd name="connsiteX16" fmla="*/ 0 w 5219700"/>
              <a:gd name="connsiteY16" fmla="*/ 0 h 904615"/>
              <a:gd name="connsiteX0" fmla="*/ 0 w 5219700"/>
              <a:gd name="connsiteY0" fmla="*/ 0 h 904615"/>
              <a:gd name="connsiteX1" fmla="*/ 869950 w 5219700"/>
              <a:gd name="connsiteY1" fmla="*/ 0 h 904615"/>
              <a:gd name="connsiteX2" fmla="*/ 869950 w 5219700"/>
              <a:gd name="connsiteY2" fmla="*/ 0 h 904615"/>
              <a:gd name="connsiteX3" fmla="*/ 2174875 w 5219700"/>
              <a:gd name="connsiteY3" fmla="*/ 0 h 904615"/>
              <a:gd name="connsiteX4" fmla="*/ 5219700 w 5219700"/>
              <a:gd name="connsiteY4" fmla="*/ 0 h 904615"/>
              <a:gd name="connsiteX5" fmla="*/ 5219700 w 5219700"/>
              <a:gd name="connsiteY5" fmla="*/ 341119 h 904615"/>
              <a:gd name="connsiteX6" fmla="*/ 5219700 w 5219700"/>
              <a:gd name="connsiteY6" fmla="*/ 341119 h 904615"/>
              <a:gd name="connsiteX7" fmla="*/ 5219700 w 5219700"/>
              <a:gd name="connsiteY7" fmla="*/ 487313 h 904615"/>
              <a:gd name="connsiteX8" fmla="*/ 5219700 w 5219700"/>
              <a:gd name="connsiteY8" fmla="*/ 584775 h 904615"/>
              <a:gd name="connsiteX9" fmla="*/ 1463675 w 5219700"/>
              <a:gd name="connsiteY9" fmla="*/ 555747 h 904615"/>
              <a:gd name="connsiteX10" fmla="*/ 2248144 w 5219700"/>
              <a:gd name="connsiteY10" fmla="*/ 904615 h 904615"/>
              <a:gd name="connsiteX11" fmla="*/ 1160236 w 5219700"/>
              <a:gd name="connsiteY11" fmla="*/ 570261 h 904615"/>
              <a:gd name="connsiteX12" fmla="*/ 0 w 5219700"/>
              <a:gd name="connsiteY12" fmla="*/ 584775 h 904615"/>
              <a:gd name="connsiteX13" fmla="*/ 0 w 5219700"/>
              <a:gd name="connsiteY13" fmla="*/ 487313 h 904615"/>
              <a:gd name="connsiteX14" fmla="*/ 0 w 5219700"/>
              <a:gd name="connsiteY14" fmla="*/ 341119 h 904615"/>
              <a:gd name="connsiteX15" fmla="*/ 0 w 5219700"/>
              <a:gd name="connsiteY15" fmla="*/ 341119 h 904615"/>
              <a:gd name="connsiteX16" fmla="*/ 0 w 5219700"/>
              <a:gd name="connsiteY16" fmla="*/ 0 h 90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9700" h="904615">
                <a:moveTo>
                  <a:pt x="0" y="0"/>
                </a:moveTo>
                <a:lnTo>
                  <a:pt x="869950" y="0"/>
                </a:lnTo>
                <a:lnTo>
                  <a:pt x="869950" y="0"/>
                </a:lnTo>
                <a:lnTo>
                  <a:pt x="2174875" y="0"/>
                </a:lnTo>
                <a:lnTo>
                  <a:pt x="5219700" y="0"/>
                </a:lnTo>
                <a:lnTo>
                  <a:pt x="5219700" y="341119"/>
                </a:lnTo>
                <a:lnTo>
                  <a:pt x="5219700" y="341119"/>
                </a:lnTo>
                <a:lnTo>
                  <a:pt x="5219700" y="487313"/>
                </a:lnTo>
                <a:lnTo>
                  <a:pt x="5219700" y="584775"/>
                </a:lnTo>
                <a:lnTo>
                  <a:pt x="1463675" y="555747"/>
                </a:lnTo>
                <a:lnTo>
                  <a:pt x="2248144" y="904615"/>
                </a:lnTo>
                <a:lnTo>
                  <a:pt x="1160236" y="570261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বক্ষগহ্বরে কয়টি ফুসফুস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9" name="Picture 7" descr="C:\Users\User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901" y="1700325"/>
            <a:ext cx="1866899" cy="2507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5700" y="530066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দুইটি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5385281"/>
            <a:ext cx="4038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গোলাপী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বর্ণের ও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স্পঞ্জের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7524" y="2057400"/>
            <a:ext cx="197167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393372"/>
            <a:ext cx="487680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1450" y="5423774"/>
            <a:ext cx="17144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প্লুরা পর্দা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488330"/>
            <a:ext cx="3276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ফুসফুস কী দিয়ে আবৃত?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813785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3296" name="Packager Shell Object" showAsIcon="1" r:id="rId8" imgW="914400" imgH="771480" progId="Package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51927" y="3788631"/>
            <a:ext cx="2000249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  দেখি কিভাবে ফুসফুস কাজ করে ?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5400" y="5385280"/>
            <a:ext cx="3733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বায়ুথলি / অ্যালভিওলাস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6987" y="543185"/>
            <a:ext cx="347662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ফুসফুসে কী দেখা যাচ্ছে?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82" name="Picture 10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7844" y="1451058"/>
            <a:ext cx="5029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565150" y="531596"/>
            <a:ext cx="7734299" cy="2835015"/>
          </a:xfrm>
          <a:custGeom>
            <a:avLst/>
            <a:gdLst>
              <a:gd name="connsiteX0" fmla="*/ 0 w 7734299"/>
              <a:gd name="connsiteY0" fmla="*/ 0 h 584775"/>
              <a:gd name="connsiteX1" fmla="*/ 1289050 w 7734299"/>
              <a:gd name="connsiteY1" fmla="*/ 0 h 584775"/>
              <a:gd name="connsiteX2" fmla="*/ 1289050 w 7734299"/>
              <a:gd name="connsiteY2" fmla="*/ 0 h 584775"/>
              <a:gd name="connsiteX3" fmla="*/ 3222625 w 7734299"/>
              <a:gd name="connsiteY3" fmla="*/ 0 h 584775"/>
              <a:gd name="connsiteX4" fmla="*/ 7734299 w 7734299"/>
              <a:gd name="connsiteY4" fmla="*/ 0 h 584775"/>
              <a:gd name="connsiteX5" fmla="*/ 7734299 w 7734299"/>
              <a:gd name="connsiteY5" fmla="*/ 341119 h 584775"/>
              <a:gd name="connsiteX6" fmla="*/ 7734299 w 7734299"/>
              <a:gd name="connsiteY6" fmla="*/ 341119 h 584775"/>
              <a:gd name="connsiteX7" fmla="*/ 7734299 w 7734299"/>
              <a:gd name="connsiteY7" fmla="*/ 487313 h 584775"/>
              <a:gd name="connsiteX8" fmla="*/ 7734299 w 7734299"/>
              <a:gd name="connsiteY8" fmla="*/ 584775 h 584775"/>
              <a:gd name="connsiteX9" fmla="*/ 3222625 w 7734299"/>
              <a:gd name="connsiteY9" fmla="*/ 584775 h 584775"/>
              <a:gd name="connsiteX10" fmla="*/ 2255863 w 7734299"/>
              <a:gd name="connsiteY10" fmla="*/ 657872 h 584775"/>
              <a:gd name="connsiteX11" fmla="*/ 1289050 w 7734299"/>
              <a:gd name="connsiteY11" fmla="*/ 584775 h 584775"/>
              <a:gd name="connsiteX12" fmla="*/ 0 w 7734299"/>
              <a:gd name="connsiteY12" fmla="*/ 584775 h 584775"/>
              <a:gd name="connsiteX13" fmla="*/ 0 w 7734299"/>
              <a:gd name="connsiteY13" fmla="*/ 487313 h 584775"/>
              <a:gd name="connsiteX14" fmla="*/ 0 w 7734299"/>
              <a:gd name="connsiteY14" fmla="*/ 341119 h 584775"/>
              <a:gd name="connsiteX15" fmla="*/ 0 w 7734299"/>
              <a:gd name="connsiteY15" fmla="*/ 341119 h 584775"/>
              <a:gd name="connsiteX16" fmla="*/ 0 w 7734299"/>
              <a:gd name="connsiteY16" fmla="*/ 0 h 584775"/>
              <a:gd name="connsiteX0" fmla="*/ 0 w 7734299"/>
              <a:gd name="connsiteY0" fmla="*/ 0 h 2835015"/>
              <a:gd name="connsiteX1" fmla="*/ 1289050 w 7734299"/>
              <a:gd name="connsiteY1" fmla="*/ 0 h 2835015"/>
              <a:gd name="connsiteX2" fmla="*/ 1289050 w 7734299"/>
              <a:gd name="connsiteY2" fmla="*/ 0 h 2835015"/>
              <a:gd name="connsiteX3" fmla="*/ 3222625 w 7734299"/>
              <a:gd name="connsiteY3" fmla="*/ 0 h 2835015"/>
              <a:gd name="connsiteX4" fmla="*/ 7734299 w 7734299"/>
              <a:gd name="connsiteY4" fmla="*/ 0 h 2835015"/>
              <a:gd name="connsiteX5" fmla="*/ 7734299 w 7734299"/>
              <a:gd name="connsiteY5" fmla="*/ 341119 h 2835015"/>
              <a:gd name="connsiteX6" fmla="*/ 7734299 w 7734299"/>
              <a:gd name="connsiteY6" fmla="*/ 341119 h 2835015"/>
              <a:gd name="connsiteX7" fmla="*/ 7734299 w 7734299"/>
              <a:gd name="connsiteY7" fmla="*/ 487313 h 2835015"/>
              <a:gd name="connsiteX8" fmla="*/ 7734299 w 7734299"/>
              <a:gd name="connsiteY8" fmla="*/ 584775 h 2835015"/>
              <a:gd name="connsiteX9" fmla="*/ 3222625 w 7734299"/>
              <a:gd name="connsiteY9" fmla="*/ 584775 h 2835015"/>
              <a:gd name="connsiteX10" fmla="*/ 3591177 w 7734299"/>
              <a:gd name="connsiteY10" fmla="*/ 2835015 h 2835015"/>
              <a:gd name="connsiteX11" fmla="*/ 1289050 w 7734299"/>
              <a:gd name="connsiteY11" fmla="*/ 584775 h 2835015"/>
              <a:gd name="connsiteX12" fmla="*/ 0 w 7734299"/>
              <a:gd name="connsiteY12" fmla="*/ 584775 h 2835015"/>
              <a:gd name="connsiteX13" fmla="*/ 0 w 7734299"/>
              <a:gd name="connsiteY13" fmla="*/ 487313 h 2835015"/>
              <a:gd name="connsiteX14" fmla="*/ 0 w 7734299"/>
              <a:gd name="connsiteY14" fmla="*/ 341119 h 2835015"/>
              <a:gd name="connsiteX15" fmla="*/ 0 w 7734299"/>
              <a:gd name="connsiteY15" fmla="*/ 341119 h 2835015"/>
              <a:gd name="connsiteX16" fmla="*/ 0 w 7734299"/>
              <a:gd name="connsiteY16" fmla="*/ 0 h 2835015"/>
              <a:gd name="connsiteX0" fmla="*/ 0 w 7734299"/>
              <a:gd name="connsiteY0" fmla="*/ 0 h 2835015"/>
              <a:gd name="connsiteX1" fmla="*/ 1289050 w 7734299"/>
              <a:gd name="connsiteY1" fmla="*/ 0 h 2835015"/>
              <a:gd name="connsiteX2" fmla="*/ 1289050 w 7734299"/>
              <a:gd name="connsiteY2" fmla="*/ 0 h 2835015"/>
              <a:gd name="connsiteX3" fmla="*/ 3222625 w 7734299"/>
              <a:gd name="connsiteY3" fmla="*/ 0 h 2835015"/>
              <a:gd name="connsiteX4" fmla="*/ 7734299 w 7734299"/>
              <a:gd name="connsiteY4" fmla="*/ 0 h 2835015"/>
              <a:gd name="connsiteX5" fmla="*/ 7734299 w 7734299"/>
              <a:gd name="connsiteY5" fmla="*/ 341119 h 2835015"/>
              <a:gd name="connsiteX6" fmla="*/ 7734299 w 7734299"/>
              <a:gd name="connsiteY6" fmla="*/ 341119 h 2835015"/>
              <a:gd name="connsiteX7" fmla="*/ 7734299 w 7734299"/>
              <a:gd name="connsiteY7" fmla="*/ 487313 h 2835015"/>
              <a:gd name="connsiteX8" fmla="*/ 7734299 w 7734299"/>
              <a:gd name="connsiteY8" fmla="*/ 584775 h 2835015"/>
              <a:gd name="connsiteX9" fmla="*/ 1524453 w 7734299"/>
              <a:gd name="connsiteY9" fmla="*/ 570261 h 2835015"/>
              <a:gd name="connsiteX10" fmla="*/ 3591177 w 7734299"/>
              <a:gd name="connsiteY10" fmla="*/ 2835015 h 2835015"/>
              <a:gd name="connsiteX11" fmla="*/ 1289050 w 7734299"/>
              <a:gd name="connsiteY11" fmla="*/ 584775 h 2835015"/>
              <a:gd name="connsiteX12" fmla="*/ 0 w 7734299"/>
              <a:gd name="connsiteY12" fmla="*/ 584775 h 2835015"/>
              <a:gd name="connsiteX13" fmla="*/ 0 w 7734299"/>
              <a:gd name="connsiteY13" fmla="*/ 487313 h 2835015"/>
              <a:gd name="connsiteX14" fmla="*/ 0 w 7734299"/>
              <a:gd name="connsiteY14" fmla="*/ 341119 h 2835015"/>
              <a:gd name="connsiteX15" fmla="*/ 0 w 7734299"/>
              <a:gd name="connsiteY15" fmla="*/ 341119 h 2835015"/>
              <a:gd name="connsiteX16" fmla="*/ 0 w 7734299"/>
              <a:gd name="connsiteY16" fmla="*/ 0 h 28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34299" h="2835015">
                <a:moveTo>
                  <a:pt x="0" y="0"/>
                </a:moveTo>
                <a:lnTo>
                  <a:pt x="1289050" y="0"/>
                </a:lnTo>
                <a:lnTo>
                  <a:pt x="1289050" y="0"/>
                </a:lnTo>
                <a:lnTo>
                  <a:pt x="3222625" y="0"/>
                </a:lnTo>
                <a:lnTo>
                  <a:pt x="7734299" y="0"/>
                </a:lnTo>
                <a:lnTo>
                  <a:pt x="7734299" y="341119"/>
                </a:lnTo>
                <a:lnTo>
                  <a:pt x="7734299" y="341119"/>
                </a:lnTo>
                <a:lnTo>
                  <a:pt x="7734299" y="487313"/>
                </a:lnTo>
                <a:lnTo>
                  <a:pt x="7734299" y="584775"/>
                </a:lnTo>
                <a:lnTo>
                  <a:pt x="1524453" y="570261"/>
                </a:lnTo>
                <a:lnTo>
                  <a:pt x="3591177" y="2835015"/>
                </a:lnTo>
                <a:lnTo>
                  <a:pt x="128905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চিহ্নিত অংশটি কোন কোন অংশকে পৃথক করেছে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26" y="5423774"/>
            <a:ext cx="259079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বক্ষ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উদর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গহবর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86" name="Picture 14" descr="C:\Users\User\Desktop\respi\lungs2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657801"/>
            <a:ext cx="4476749" cy="335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28700" y="557699"/>
            <a:ext cx="117474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349031"/>
            <a:ext cx="881017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মধ্যচ্ছদা সংকোচন 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প্রসারণের মাধ্যমে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প্রশ্বাস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নিঃশ্বাস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 সম্পন্ন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98587" y="5439141"/>
            <a:ext cx="133722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মধ্যচ্ছদা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29642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" grpId="0"/>
      <p:bldP spid="2" grpId="1"/>
      <p:bldP spid="3" grpId="0" animBg="1"/>
      <p:bldP spid="3" grpId="1" animBg="1"/>
      <p:bldP spid="4" grpId="0" animBg="1"/>
      <p:bldP spid="4" grpId="1" animBg="1"/>
      <p:bldP spid="8" grpId="0" animBg="1"/>
      <p:bldP spid="8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534025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477000" y="2286000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নাসারন্ধ্র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29400" y="2971800"/>
            <a:ext cx="990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স্বরযন্ত্র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24699" y="4343400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বাম ব্রঙ্কাস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10425" y="5105400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বাম ফুসফুস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19800" y="1524000"/>
            <a:ext cx="119062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নাসাপথ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5900" y="2340429"/>
            <a:ext cx="15621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নাসা গলবিল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8200" y="3359944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শ্বাসনালী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3528" y="4152900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ডান ব্রঙ্কাস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1000" y="4876800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ডান ফুসফুস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1000" y="5455558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মধ্যচ্ছদা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4891087" y="4038600"/>
            <a:ext cx="2043113" cy="8967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981825" y="3701144"/>
            <a:ext cx="10463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ব্রঙ্কিওল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74105" y="6063962"/>
            <a:ext cx="2338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মানব শ্বসনতন্ত্র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34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2123004"/>
              </p:ext>
            </p:extLst>
          </p:nvPr>
        </p:nvGraphicFramePr>
        <p:xfrm>
          <a:off x="228600" y="1143000"/>
          <a:ext cx="8763000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828800"/>
                <a:gridCol w="1801906"/>
                <a:gridCol w="1855694"/>
                <a:gridCol w="1752600"/>
              </a:tblGrid>
              <a:tr h="350520">
                <a:tc rowSpan="2"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১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২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৩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৪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325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চিত্রের অংগের 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চিত্রের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গঠন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চিত্রের 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275115"/>
            <a:ext cx="1676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57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২ মি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উপস্থাপন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১০ মি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87794"/>
            <a:ext cx="145774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87794"/>
            <a:ext cx="1409700" cy="9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8384" y="1838632"/>
            <a:ext cx="1447800" cy="1074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3" descr="C:\Users\User\Desktop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63994"/>
            <a:ext cx="1143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93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570" y="152400"/>
            <a:ext cx="152243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0607" y="4267200"/>
            <a:ext cx="627459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লোকটির শক্তি উৎপন্ন হয়েছে কোন প্রক্রিয়ায়?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88886"/>
            <a:ext cx="3657601" cy="2642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1131822" y="5035490"/>
            <a:ext cx="252577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অভিস্রবণ  প্রক্রিয়ায়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53277" y="5011710"/>
            <a:ext cx="194476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শ্বসন  প্রক্রিয়ায়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4797" y="5671407"/>
            <a:ext cx="310052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সালোক সংশ্লেষন 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প্রক্রিয়ায়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53277" y="5671408"/>
            <a:ext cx="271099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ইমবাইবিশন  প্রক্রিয়ায়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88886"/>
            <a:ext cx="3657601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427780" y="3970567"/>
            <a:ext cx="440960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চিত্রের গোলাপী রঙের অংশটির বৈশিষ্ট্য---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426" y="4575732"/>
            <a:ext cx="305525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স্পঞ্জের মত নরম ও কোমল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7881" y="4549233"/>
            <a:ext cx="255191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প্লুরা পর্দা দ্বারা আবৃত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5658" y="4593128"/>
            <a:ext cx="28318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অসংখ্য বায়ুথলি আছে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710" y="5209743"/>
            <a:ext cx="1905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কোনটি সঠিক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9580" y="5794532"/>
            <a:ext cx="64152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2540352" y="5815552"/>
            <a:ext cx="7280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.II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4008412" y="5826734"/>
            <a:ext cx="114486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.II ,III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6366990" y="5826735"/>
            <a:ext cx="132921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.I,II,III</a:t>
            </a:r>
            <a:endParaRPr lang="en-US" sz="2400" dirty="0"/>
          </a:p>
        </p:txBody>
      </p:sp>
      <p:pic>
        <p:nvPicPr>
          <p:cNvPr id="30" name="Picture 8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894" y="5063315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2775" y="5854559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respi\diaphragmatic-breathin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710" y="1088886"/>
            <a:ext cx="3801302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4997676" y="3048000"/>
            <a:ext cx="152960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E:\Root\Animated-gif-spinning-question-mark-picture-movin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811" y="2681810"/>
            <a:ext cx="473172" cy="7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27780" y="3952254"/>
            <a:ext cx="440960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চিহ্নিত অংশটির কাজ নিচের কোনটি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24689" y="4748636"/>
            <a:ext cx="366478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শ্বাসনালীতে বাতাস ঢুকতে না দেয়া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0831" y="4748078"/>
            <a:ext cx="284244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শ্বাসনালীতে বাতাস দেয়া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57728" y="5583259"/>
            <a:ext cx="282962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খাদ্য নালীর মুখ বন্ধ করা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" y="5489966"/>
            <a:ext cx="353654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প্রশ্বাস ও নিঃশ্বাস  কাজে সহায়তা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8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412" y="5517491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321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9" grpId="1" animBg="1"/>
      <p:bldP spid="9" grpId="2" animBg="1"/>
      <p:bldP spid="10" grpId="0" animBg="1"/>
      <p:bldP spid="10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736797"/>
            <a:ext cx="2057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226" y="3962400"/>
            <a:ext cx="822959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চিত্রের অংশটি শ্বসনতন্ত্রের প্রধান অঙ্গ –ব্যাখ্যা কর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31242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94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438400"/>
            <a:ext cx="1788242" cy="3048000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শ্বসন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শ্বাসনালী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বায়ুথলি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স্বরযন্ত্র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ব্রংকিওল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ব্রংকাস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143000"/>
            <a:ext cx="3733800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গুরুত্বপূর্ণ  </a:t>
            </a:r>
            <a:r>
              <a:rPr lang="bn-BD" sz="4800" smtClean="0">
                <a:latin typeface="NikoshBAN" pitchFamily="2" charset="0"/>
                <a:cs typeface="NikoshBAN" pitchFamily="2" charset="0"/>
              </a:rPr>
              <a:t>শব্দসমূহ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6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 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733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3048000"/>
            <a:ext cx="3352800" cy="1600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123825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9190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" y="447675"/>
            <a:ext cx="86677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0" y="1505686"/>
            <a:ext cx="3048000" cy="856513"/>
          </a:xfrm>
          <a:prstGeom prst="round2Diag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3200400"/>
            <a:ext cx="2507672" cy="1585234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মামুন</a:t>
            </a:r>
            <a:endParaRPr lang="bn-BD" b="1" dirty="0" smtClean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সহঃ </a:t>
            </a:r>
            <a:r>
              <a:rPr lang="bn-BD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b="1" dirty="0" smtClean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আড়াল</a:t>
            </a:r>
            <a:r>
              <a:rPr lang="en-US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জি.এল</a:t>
            </a:r>
            <a:r>
              <a:rPr lang="en-US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37855" y="2961965"/>
            <a:ext cx="2286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 শ্রেণি </a:t>
            </a:r>
            <a:endParaRPr lang="en-US" sz="3200" b="1" dirty="0" smtClean="0">
              <a:ln w="11430"/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চতুর্থ অধ্যায় </a:t>
            </a:r>
            <a:endParaRPr lang="bn-BD" sz="3200" b="1" dirty="0">
              <a:ln w="11430"/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সময়ঃ৪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hevron 1"/>
          <p:cNvSpPr/>
          <p:nvPr/>
        </p:nvSpPr>
        <p:spPr>
          <a:xfrm rot="5183078">
            <a:off x="4184303" y="3194112"/>
            <a:ext cx="484632" cy="498053"/>
          </a:xfrm>
          <a:prstGeom prst="chevron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5183078">
            <a:off x="4205751" y="3861587"/>
            <a:ext cx="484632" cy="498053"/>
          </a:xfrm>
          <a:prstGeom prst="chevron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183078">
            <a:off x="4205752" y="4431134"/>
            <a:ext cx="484632" cy="498053"/>
          </a:xfrm>
          <a:prstGeom prst="chevron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43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respi\joteyjoy_1362988856_10-img28822-5097411509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599"/>
            <a:ext cx="6400800" cy="4956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576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_AudioRec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Documents and Settings\User\My Documents\My Pictures\61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143000" y="838200"/>
            <a:ext cx="6858000" cy="502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57400" y="2514600"/>
            <a:ext cx="4648200" cy="20574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শ্বসন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4265" y="5867400"/>
            <a:ext cx="142813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b="1" dirty="0" smtClean="0">
                <a:ln w="50800"/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b="1" dirty="0" smtClean="0">
                <a:ln w="50800"/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b="1" dirty="0" smtClean="0">
                <a:ln w="50800"/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en-US" b="1" dirty="0" smtClean="0">
                <a:ln w="50800"/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b="1" dirty="0" smtClean="0">
                <a:ln w="50800"/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৩২ </a:t>
            </a:r>
            <a:endParaRPr lang="en-US" b="1" dirty="0">
              <a:ln w="50800"/>
              <a:solidFill>
                <a:schemeClr val="bg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9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5200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4650" y="2591855"/>
            <a:ext cx="436690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শ্বসন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7713" y="3429000"/>
            <a:ext cx="711144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শ্বসন কালে  যে শক্তি উৎপাদন  হয় তা প্রমাণ 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147" y="4402046"/>
            <a:ext cx="756864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প্রাণীর শ্বসনতন্ত্রের  প্রধান অংশসমুহের  গঠন ব্যাখ্যা করতে 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15" y="5247620"/>
            <a:ext cx="751729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4.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প্রাণীর শ্বসনতন্ত্রের  প্রধান অংশসমুহের কাজ বর্ণনা  করতে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5745" y="1579941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077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27" y="897984"/>
            <a:ext cx="4333875" cy="51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85" b="24908"/>
          <a:stretch/>
        </p:blipFill>
        <p:spPr bwMode="auto">
          <a:xfrm>
            <a:off x="1600200" y="3352800"/>
            <a:ext cx="609600" cy="38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85" b="24908"/>
          <a:stretch/>
        </p:blipFill>
        <p:spPr bwMode="auto">
          <a:xfrm>
            <a:off x="1066800" y="5515622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85" b="24908"/>
          <a:stretch/>
        </p:blipFill>
        <p:spPr bwMode="auto">
          <a:xfrm>
            <a:off x="3096491" y="2872258"/>
            <a:ext cx="609600" cy="38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85" b="24908"/>
          <a:stretch/>
        </p:blipFill>
        <p:spPr bwMode="auto">
          <a:xfrm>
            <a:off x="1295400" y="2209800"/>
            <a:ext cx="609600" cy="38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85" b="24908"/>
          <a:stretch/>
        </p:blipFill>
        <p:spPr bwMode="auto">
          <a:xfrm>
            <a:off x="1447800" y="4071071"/>
            <a:ext cx="609600" cy="38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85" b="24908"/>
          <a:stretch/>
        </p:blipFill>
        <p:spPr bwMode="auto">
          <a:xfrm>
            <a:off x="2326264" y="2019102"/>
            <a:ext cx="609600" cy="38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85" b="24908"/>
          <a:stretch/>
        </p:blipFill>
        <p:spPr bwMode="auto">
          <a:xfrm>
            <a:off x="2821564" y="5430331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85" b="24908"/>
          <a:stretch/>
        </p:blipFill>
        <p:spPr bwMode="auto">
          <a:xfrm>
            <a:off x="1472046" y="5708503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85" b="24908"/>
          <a:stretch/>
        </p:blipFill>
        <p:spPr bwMode="auto">
          <a:xfrm>
            <a:off x="2968337" y="5725605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85" b="24908"/>
          <a:stretch/>
        </p:blipFill>
        <p:spPr bwMode="auto">
          <a:xfrm>
            <a:off x="3431164" y="5427083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85" b="24908"/>
          <a:stretch/>
        </p:blipFill>
        <p:spPr bwMode="auto">
          <a:xfrm>
            <a:off x="3529446" y="5041321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85" b="24908"/>
          <a:stretch/>
        </p:blipFill>
        <p:spPr bwMode="auto">
          <a:xfrm>
            <a:off x="4040764" y="5237450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8699" y="313209"/>
            <a:ext cx="7391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পাশের জনের সাথে আলোচনা করে বল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6507" y="5980007"/>
            <a:ext cx="573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জীবকোষের খাদ্যবস্তু অক্সিজেনের সাথে বিক্রিয়া করে </a:t>
            </a:r>
            <a:r>
              <a:rPr lang="bn-BD" sz="2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শক্তি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উৎপন্ন করে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09457"/>
            <a:ext cx="3276599" cy="33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9364" y="313209"/>
            <a:ext cx="964838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শ্বসন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1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3.33333E-6 0.3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00295 0.3865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93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0.4608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02129 L 0.03559 0.2287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25 0.56643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283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08430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349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0" y="380999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User\Desktop\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6958" y="1524000"/>
            <a:ext cx="56388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14500" y="433007"/>
            <a:ext cx="59436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ফ্লাক্সের থার্মোমিটারের পারদ রেখার পরিবর্তন ঘটেছে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500" y="471136"/>
            <a:ext cx="6324600" cy="1752381"/>
          </a:xfrm>
          <a:custGeom>
            <a:avLst/>
            <a:gdLst>
              <a:gd name="connsiteX0" fmla="*/ 0 w 6324600"/>
              <a:gd name="connsiteY0" fmla="*/ 0 h 584775"/>
              <a:gd name="connsiteX1" fmla="*/ 1054100 w 6324600"/>
              <a:gd name="connsiteY1" fmla="*/ 0 h 584775"/>
              <a:gd name="connsiteX2" fmla="*/ 1054100 w 6324600"/>
              <a:gd name="connsiteY2" fmla="*/ 0 h 584775"/>
              <a:gd name="connsiteX3" fmla="*/ 2635250 w 6324600"/>
              <a:gd name="connsiteY3" fmla="*/ 0 h 584775"/>
              <a:gd name="connsiteX4" fmla="*/ 6324600 w 6324600"/>
              <a:gd name="connsiteY4" fmla="*/ 0 h 584775"/>
              <a:gd name="connsiteX5" fmla="*/ 6324600 w 6324600"/>
              <a:gd name="connsiteY5" fmla="*/ 341119 h 584775"/>
              <a:gd name="connsiteX6" fmla="*/ 6324600 w 6324600"/>
              <a:gd name="connsiteY6" fmla="*/ 341119 h 584775"/>
              <a:gd name="connsiteX7" fmla="*/ 6324600 w 6324600"/>
              <a:gd name="connsiteY7" fmla="*/ 487313 h 584775"/>
              <a:gd name="connsiteX8" fmla="*/ 6324600 w 6324600"/>
              <a:gd name="connsiteY8" fmla="*/ 584775 h 584775"/>
              <a:gd name="connsiteX9" fmla="*/ 2635250 w 6324600"/>
              <a:gd name="connsiteY9" fmla="*/ 584775 h 584775"/>
              <a:gd name="connsiteX10" fmla="*/ 1844696 w 6324600"/>
              <a:gd name="connsiteY10" fmla="*/ 657872 h 584775"/>
              <a:gd name="connsiteX11" fmla="*/ 1054100 w 6324600"/>
              <a:gd name="connsiteY11" fmla="*/ 584775 h 584775"/>
              <a:gd name="connsiteX12" fmla="*/ 0 w 6324600"/>
              <a:gd name="connsiteY12" fmla="*/ 584775 h 584775"/>
              <a:gd name="connsiteX13" fmla="*/ 0 w 6324600"/>
              <a:gd name="connsiteY13" fmla="*/ 487313 h 584775"/>
              <a:gd name="connsiteX14" fmla="*/ 0 w 6324600"/>
              <a:gd name="connsiteY14" fmla="*/ 341119 h 584775"/>
              <a:gd name="connsiteX15" fmla="*/ 0 w 6324600"/>
              <a:gd name="connsiteY15" fmla="*/ 341119 h 584775"/>
              <a:gd name="connsiteX16" fmla="*/ 0 w 6324600"/>
              <a:gd name="connsiteY16" fmla="*/ 0 h 584775"/>
              <a:gd name="connsiteX0" fmla="*/ 0 w 6324600"/>
              <a:gd name="connsiteY0" fmla="*/ 0 h 1752381"/>
              <a:gd name="connsiteX1" fmla="*/ 1054100 w 6324600"/>
              <a:gd name="connsiteY1" fmla="*/ 0 h 1752381"/>
              <a:gd name="connsiteX2" fmla="*/ 1054100 w 6324600"/>
              <a:gd name="connsiteY2" fmla="*/ 0 h 1752381"/>
              <a:gd name="connsiteX3" fmla="*/ 2635250 w 6324600"/>
              <a:gd name="connsiteY3" fmla="*/ 0 h 1752381"/>
              <a:gd name="connsiteX4" fmla="*/ 6324600 w 6324600"/>
              <a:gd name="connsiteY4" fmla="*/ 0 h 1752381"/>
              <a:gd name="connsiteX5" fmla="*/ 6324600 w 6324600"/>
              <a:gd name="connsiteY5" fmla="*/ 341119 h 1752381"/>
              <a:gd name="connsiteX6" fmla="*/ 6324600 w 6324600"/>
              <a:gd name="connsiteY6" fmla="*/ 341119 h 1752381"/>
              <a:gd name="connsiteX7" fmla="*/ 6324600 w 6324600"/>
              <a:gd name="connsiteY7" fmla="*/ 487313 h 1752381"/>
              <a:gd name="connsiteX8" fmla="*/ 6324600 w 6324600"/>
              <a:gd name="connsiteY8" fmla="*/ 584775 h 1752381"/>
              <a:gd name="connsiteX9" fmla="*/ 2635250 w 6324600"/>
              <a:gd name="connsiteY9" fmla="*/ 584775 h 1752381"/>
              <a:gd name="connsiteX10" fmla="*/ 1720005 w 6324600"/>
              <a:gd name="connsiteY10" fmla="*/ 1752381 h 1752381"/>
              <a:gd name="connsiteX11" fmla="*/ 1054100 w 6324600"/>
              <a:gd name="connsiteY11" fmla="*/ 584775 h 1752381"/>
              <a:gd name="connsiteX12" fmla="*/ 0 w 6324600"/>
              <a:gd name="connsiteY12" fmla="*/ 584775 h 1752381"/>
              <a:gd name="connsiteX13" fmla="*/ 0 w 6324600"/>
              <a:gd name="connsiteY13" fmla="*/ 487313 h 1752381"/>
              <a:gd name="connsiteX14" fmla="*/ 0 w 6324600"/>
              <a:gd name="connsiteY14" fmla="*/ 341119 h 1752381"/>
              <a:gd name="connsiteX15" fmla="*/ 0 w 6324600"/>
              <a:gd name="connsiteY15" fmla="*/ 341119 h 1752381"/>
              <a:gd name="connsiteX16" fmla="*/ 0 w 6324600"/>
              <a:gd name="connsiteY16" fmla="*/ 0 h 1752381"/>
              <a:gd name="connsiteX0" fmla="*/ 0 w 6324600"/>
              <a:gd name="connsiteY0" fmla="*/ 0 h 1752381"/>
              <a:gd name="connsiteX1" fmla="*/ 1054100 w 6324600"/>
              <a:gd name="connsiteY1" fmla="*/ 0 h 1752381"/>
              <a:gd name="connsiteX2" fmla="*/ 1054100 w 6324600"/>
              <a:gd name="connsiteY2" fmla="*/ 0 h 1752381"/>
              <a:gd name="connsiteX3" fmla="*/ 2635250 w 6324600"/>
              <a:gd name="connsiteY3" fmla="*/ 0 h 1752381"/>
              <a:gd name="connsiteX4" fmla="*/ 6324600 w 6324600"/>
              <a:gd name="connsiteY4" fmla="*/ 0 h 1752381"/>
              <a:gd name="connsiteX5" fmla="*/ 6324600 w 6324600"/>
              <a:gd name="connsiteY5" fmla="*/ 341119 h 1752381"/>
              <a:gd name="connsiteX6" fmla="*/ 6324600 w 6324600"/>
              <a:gd name="connsiteY6" fmla="*/ 341119 h 1752381"/>
              <a:gd name="connsiteX7" fmla="*/ 6324600 w 6324600"/>
              <a:gd name="connsiteY7" fmla="*/ 487313 h 1752381"/>
              <a:gd name="connsiteX8" fmla="*/ 6324600 w 6324600"/>
              <a:gd name="connsiteY8" fmla="*/ 584775 h 1752381"/>
              <a:gd name="connsiteX9" fmla="*/ 1222086 w 6324600"/>
              <a:gd name="connsiteY9" fmla="*/ 570921 h 1752381"/>
              <a:gd name="connsiteX10" fmla="*/ 1720005 w 6324600"/>
              <a:gd name="connsiteY10" fmla="*/ 1752381 h 1752381"/>
              <a:gd name="connsiteX11" fmla="*/ 1054100 w 6324600"/>
              <a:gd name="connsiteY11" fmla="*/ 584775 h 1752381"/>
              <a:gd name="connsiteX12" fmla="*/ 0 w 6324600"/>
              <a:gd name="connsiteY12" fmla="*/ 584775 h 1752381"/>
              <a:gd name="connsiteX13" fmla="*/ 0 w 6324600"/>
              <a:gd name="connsiteY13" fmla="*/ 487313 h 1752381"/>
              <a:gd name="connsiteX14" fmla="*/ 0 w 6324600"/>
              <a:gd name="connsiteY14" fmla="*/ 341119 h 1752381"/>
              <a:gd name="connsiteX15" fmla="*/ 0 w 6324600"/>
              <a:gd name="connsiteY15" fmla="*/ 341119 h 1752381"/>
              <a:gd name="connsiteX16" fmla="*/ 0 w 6324600"/>
              <a:gd name="connsiteY16" fmla="*/ 0 h 17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24600" h="1752381">
                <a:moveTo>
                  <a:pt x="0" y="0"/>
                </a:moveTo>
                <a:lnTo>
                  <a:pt x="1054100" y="0"/>
                </a:lnTo>
                <a:lnTo>
                  <a:pt x="1054100" y="0"/>
                </a:lnTo>
                <a:lnTo>
                  <a:pt x="2635250" y="0"/>
                </a:lnTo>
                <a:lnTo>
                  <a:pt x="6324600" y="0"/>
                </a:lnTo>
                <a:lnTo>
                  <a:pt x="6324600" y="341119"/>
                </a:lnTo>
                <a:lnTo>
                  <a:pt x="6324600" y="341119"/>
                </a:lnTo>
                <a:lnTo>
                  <a:pt x="6324600" y="487313"/>
                </a:lnTo>
                <a:lnTo>
                  <a:pt x="6324600" y="584775"/>
                </a:lnTo>
                <a:lnTo>
                  <a:pt x="1222086" y="570921"/>
                </a:lnTo>
                <a:lnTo>
                  <a:pt x="1720005" y="1752381"/>
                </a:lnTo>
                <a:lnTo>
                  <a:pt x="105410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“ক”  ফ্লাক্সে পারদ রেখার পরিবর্তন ঘটেছে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5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2737" y="5105400"/>
            <a:ext cx="6972300" cy="8925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সিদ্ধান্ত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“ক“ফ্লাক্সে ছোলা </a:t>
            </a:r>
            <a:r>
              <a:rPr lang="bn-BD" sz="24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সজীব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শ্বসন অব্যাহত ,ফলে তাপমাত্রা ও শক্তি উৎপন্ন । “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খ”  ফ্লাক্সে ছোলা </a:t>
            </a:r>
            <a:r>
              <a:rPr lang="bn-BD" sz="24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নির্জীব।  </a:t>
            </a:r>
            <a:endParaRPr lang="en-US" sz="2400" b="1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0367816"/>
              </p:ext>
            </p:extLst>
          </p:nvPr>
        </p:nvGraphicFramePr>
        <p:xfrm>
          <a:off x="1295399" y="1295400"/>
          <a:ext cx="6858000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1"/>
                <a:gridCol w="1475891"/>
                <a:gridCol w="352909"/>
                <a:gridCol w="2057400"/>
                <a:gridCol w="1752599"/>
              </a:tblGrid>
              <a:tr h="990600">
                <a:tc gridSpan="5">
                  <a:txBody>
                    <a:bodyPr/>
                    <a:lstStyle/>
                    <a:p>
                      <a:r>
                        <a:rPr lang="bn-BD" sz="2400" b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    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 rowSpan="2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3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ক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ফ্লাক্স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8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খ ফ্লাক্স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916642" y="1581243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পর্যবেক্ষণ তালিকা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3352" y="2438400"/>
            <a:ext cx="3908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দুটি থার্মোমিটারে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পারদ রেখার অবস্থান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6798" y="3124199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পরীক্ষণ শুরুতে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5481" y="3124197"/>
            <a:ext cx="136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কিছুক্ষণ পর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3061" y="2346485"/>
            <a:ext cx="1828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7390" y="4266352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হয় নাই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53845" y="3659505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780323" y="3585864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পরিবর্তন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4829" y="3585862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সজীব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8277" y="4321463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নির্জীব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9436" y="438229"/>
            <a:ext cx="659512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পর্যবেক্ষণ থেকে আমরা কী সিদ্ধান্তে পৌছাতে পারি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53844" y="4266351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371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3" grpId="0"/>
      <p:bldP spid="15" grpId="0"/>
      <p:bldP spid="16" grpId="0"/>
      <p:bldP spid="17" grpId="0"/>
      <p:bldP spid="3" grpId="0"/>
      <p:bldP spid="18" grpId="0"/>
      <p:bldP spid="19" grpId="0"/>
      <p:bldP spid="4" grpId="0"/>
      <p:bldP spid="8" grpId="0"/>
      <p:bldP spid="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8153400" y="6356350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 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respi\aimated respir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7900" y="1676400"/>
            <a:ext cx="45339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3550" y="40582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-- এগুলো কী কাজ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1259" y="5213166"/>
            <a:ext cx="4876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অঙ্গগুলো একত্রে </a:t>
            </a:r>
            <a:r>
              <a:rPr lang="bn-BD" sz="28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শ্বসনের কাজ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করছে । এটিই </a:t>
            </a:r>
            <a:r>
              <a:rPr lang="bn-BD" sz="28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শ্বসনতন্ত্র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6996" y="5183087"/>
            <a:ext cx="16186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নাসারন্ধ্র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0551" y="1492607"/>
            <a:ext cx="3675350" cy="328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463" y="1492606"/>
            <a:ext cx="1669473" cy="328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1847850" y="446377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কেমন দেখতে  গহ্বর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9769" y="5567807"/>
            <a:ext cx="535521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মুখের উপরে 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নাসিকা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ত্রিকোণাকার গহ্বর </a:t>
            </a:r>
            <a:endParaRPr lang="en-US" sz="3200" b="1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634" y="1449964"/>
            <a:ext cx="2738116" cy="350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449964"/>
            <a:ext cx="3919536" cy="3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7968" y="488954"/>
            <a:ext cx="3619500" cy="2064862"/>
          </a:xfrm>
          <a:custGeom>
            <a:avLst/>
            <a:gdLst>
              <a:gd name="connsiteX0" fmla="*/ 0 w 3619500"/>
              <a:gd name="connsiteY0" fmla="*/ 0 h 584775"/>
              <a:gd name="connsiteX1" fmla="*/ 603250 w 3619500"/>
              <a:gd name="connsiteY1" fmla="*/ 0 h 584775"/>
              <a:gd name="connsiteX2" fmla="*/ 603250 w 3619500"/>
              <a:gd name="connsiteY2" fmla="*/ 0 h 584775"/>
              <a:gd name="connsiteX3" fmla="*/ 1508125 w 3619500"/>
              <a:gd name="connsiteY3" fmla="*/ 0 h 584775"/>
              <a:gd name="connsiteX4" fmla="*/ 3619500 w 3619500"/>
              <a:gd name="connsiteY4" fmla="*/ 0 h 584775"/>
              <a:gd name="connsiteX5" fmla="*/ 3619500 w 3619500"/>
              <a:gd name="connsiteY5" fmla="*/ 341119 h 584775"/>
              <a:gd name="connsiteX6" fmla="*/ 3619500 w 3619500"/>
              <a:gd name="connsiteY6" fmla="*/ 341119 h 584775"/>
              <a:gd name="connsiteX7" fmla="*/ 3619500 w 3619500"/>
              <a:gd name="connsiteY7" fmla="*/ 487313 h 584775"/>
              <a:gd name="connsiteX8" fmla="*/ 3619500 w 3619500"/>
              <a:gd name="connsiteY8" fmla="*/ 584775 h 584775"/>
              <a:gd name="connsiteX9" fmla="*/ 1508125 w 3619500"/>
              <a:gd name="connsiteY9" fmla="*/ 584775 h 584775"/>
              <a:gd name="connsiteX10" fmla="*/ 1055700 w 3619500"/>
              <a:gd name="connsiteY10" fmla="*/ 657872 h 584775"/>
              <a:gd name="connsiteX11" fmla="*/ 603250 w 3619500"/>
              <a:gd name="connsiteY11" fmla="*/ 584775 h 584775"/>
              <a:gd name="connsiteX12" fmla="*/ 0 w 3619500"/>
              <a:gd name="connsiteY12" fmla="*/ 584775 h 584775"/>
              <a:gd name="connsiteX13" fmla="*/ 0 w 3619500"/>
              <a:gd name="connsiteY13" fmla="*/ 487313 h 584775"/>
              <a:gd name="connsiteX14" fmla="*/ 0 w 3619500"/>
              <a:gd name="connsiteY14" fmla="*/ 341119 h 584775"/>
              <a:gd name="connsiteX15" fmla="*/ 0 w 3619500"/>
              <a:gd name="connsiteY15" fmla="*/ 341119 h 584775"/>
              <a:gd name="connsiteX16" fmla="*/ 0 w 3619500"/>
              <a:gd name="connsiteY16" fmla="*/ 0 h 584775"/>
              <a:gd name="connsiteX0" fmla="*/ 0 w 3619500"/>
              <a:gd name="connsiteY0" fmla="*/ 0 h 1649238"/>
              <a:gd name="connsiteX1" fmla="*/ 603250 w 3619500"/>
              <a:gd name="connsiteY1" fmla="*/ 0 h 1649238"/>
              <a:gd name="connsiteX2" fmla="*/ 603250 w 3619500"/>
              <a:gd name="connsiteY2" fmla="*/ 0 h 1649238"/>
              <a:gd name="connsiteX3" fmla="*/ 1508125 w 3619500"/>
              <a:gd name="connsiteY3" fmla="*/ 0 h 1649238"/>
              <a:gd name="connsiteX4" fmla="*/ 3619500 w 3619500"/>
              <a:gd name="connsiteY4" fmla="*/ 0 h 1649238"/>
              <a:gd name="connsiteX5" fmla="*/ 3619500 w 3619500"/>
              <a:gd name="connsiteY5" fmla="*/ 341119 h 1649238"/>
              <a:gd name="connsiteX6" fmla="*/ 3619500 w 3619500"/>
              <a:gd name="connsiteY6" fmla="*/ 341119 h 1649238"/>
              <a:gd name="connsiteX7" fmla="*/ 3619500 w 3619500"/>
              <a:gd name="connsiteY7" fmla="*/ 487313 h 1649238"/>
              <a:gd name="connsiteX8" fmla="*/ 3619500 w 3619500"/>
              <a:gd name="connsiteY8" fmla="*/ 584775 h 1649238"/>
              <a:gd name="connsiteX9" fmla="*/ 1508125 w 3619500"/>
              <a:gd name="connsiteY9" fmla="*/ 584775 h 1649238"/>
              <a:gd name="connsiteX10" fmla="*/ 1055700 w 3619500"/>
              <a:gd name="connsiteY10" fmla="*/ 657872 h 1649238"/>
              <a:gd name="connsiteX11" fmla="*/ 2601191 w 3619500"/>
              <a:gd name="connsiteY11" fmla="*/ 1649205 h 1649238"/>
              <a:gd name="connsiteX12" fmla="*/ 603250 w 3619500"/>
              <a:gd name="connsiteY12" fmla="*/ 584775 h 1649238"/>
              <a:gd name="connsiteX13" fmla="*/ 0 w 3619500"/>
              <a:gd name="connsiteY13" fmla="*/ 584775 h 1649238"/>
              <a:gd name="connsiteX14" fmla="*/ 0 w 3619500"/>
              <a:gd name="connsiteY14" fmla="*/ 487313 h 1649238"/>
              <a:gd name="connsiteX15" fmla="*/ 0 w 3619500"/>
              <a:gd name="connsiteY15" fmla="*/ 341119 h 1649238"/>
              <a:gd name="connsiteX16" fmla="*/ 0 w 3619500"/>
              <a:gd name="connsiteY16" fmla="*/ 341119 h 1649238"/>
              <a:gd name="connsiteX17" fmla="*/ 0 w 3619500"/>
              <a:gd name="connsiteY17" fmla="*/ 0 h 1649238"/>
              <a:gd name="connsiteX0" fmla="*/ 0 w 3619500"/>
              <a:gd name="connsiteY0" fmla="*/ 0 h 1482989"/>
              <a:gd name="connsiteX1" fmla="*/ 603250 w 3619500"/>
              <a:gd name="connsiteY1" fmla="*/ 0 h 1482989"/>
              <a:gd name="connsiteX2" fmla="*/ 603250 w 3619500"/>
              <a:gd name="connsiteY2" fmla="*/ 0 h 1482989"/>
              <a:gd name="connsiteX3" fmla="*/ 1508125 w 3619500"/>
              <a:gd name="connsiteY3" fmla="*/ 0 h 1482989"/>
              <a:gd name="connsiteX4" fmla="*/ 3619500 w 3619500"/>
              <a:gd name="connsiteY4" fmla="*/ 0 h 1482989"/>
              <a:gd name="connsiteX5" fmla="*/ 3619500 w 3619500"/>
              <a:gd name="connsiteY5" fmla="*/ 341119 h 1482989"/>
              <a:gd name="connsiteX6" fmla="*/ 3619500 w 3619500"/>
              <a:gd name="connsiteY6" fmla="*/ 341119 h 1482989"/>
              <a:gd name="connsiteX7" fmla="*/ 3619500 w 3619500"/>
              <a:gd name="connsiteY7" fmla="*/ 487313 h 1482989"/>
              <a:gd name="connsiteX8" fmla="*/ 3619500 w 3619500"/>
              <a:gd name="connsiteY8" fmla="*/ 584775 h 1482989"/>
              <a:gd name="connsiteX9" fmla="*/ 1508125 w 3619500"/>
              <a:gd name="connsiteY9" fmla="*/ 584775 h 1482989"/>
              <a:gd name="connsiteX10" fmla="*/ 1055700 w 3619500"/>
              <a:gd name="connsiteY10" fmla="*/ 657872 h 1482989"/>
              <a:gd name="connsiteX11" fmla="*/ 1340428 w 3619500"/>
              <a:gd name="connsiteY11" fmla="*/ 1482950 h 1482989"/>
              <a:gd name="connsiteX12" fmla="*/ 603250 w 3619500"/>
              <a:gd name="connsiteY12" fmla="*/ 584775 h 1482989"/>
              <a:gd name="connsiteX13" fmla="*/ 0 w 3619500"/>
              <a:gd name="connsiteY13" fmla="*/ 584775 h 1482989"/>
              <a:gd name="connsiteX14" fmla="*/ 0 w 3619500"/>
              <a:gd name="connsiteY14" fmla="*/ 487313 h 1482989"/>
              <a:gd name="connsiteX15" fmla="*/ 0 w 3619500"/>
              <a:gd name="connsiteY15" fmla="*/ 341119 h 1482989"/>
              <a:gd name="connsiteX16" fmla="*/ 0 w 3619500"/>
              <a:gd name="connsiteY16" fmla="*/ 341119 h 1482989"/>
              <a:gd name="connsiteX17" fmla="*/ 0 w 3619500"/>
              <a:gd name="connsiteY17" fmla="*/ 0 h 1482989"/>
              <a:gd name="connsiteX0" fmla="*/ 0 w 3619500"/>
              <a:gd name="connsiteY0" fmla="*/ 0 h 1482987"/>
              <a:gd name="connsiteX1" fmla="*/ 603250 w 3619500"/>
              <a:gd name="connsiteY1" fmla="*/ 0 h 1482987"/>
              <a:gd name="connsiteX2" fmla="*/ 603250 w 3619500"/>
              <a:gd name="connsiteY2" fmla="*/ 0 h 1482987"/>
              <a:gd name="connsiteX3" fmla="*/ 1508125 w 3619500"/>
              <a:gd name="connsiteY3" fmla="*/ 0 h 1482987"/>
              <a:gd name="connsiteX4" fmla="*/ 3619500 w 3619500"/>
              <a:gd name="connsiteY4" fmla="*/ 0 h 1482987"/>
              <a:gd name="connsiteX5" fmla="*/ 3619500 w 3619500"/>
              <a:gd name="connsiteY5" fmla="*/ 341119 h 1482987"/>
              <a:gd name="connsiteX6" fmla="*/ 3619500 w 3619500"/>
              <a:gd name="connsiteY6" fmla="*/ 341119 h 1482987"/>
              <a:gd name="connsiteX7" fmla="*/ 3619500 w 3619500"/>
              <a:gd name="connsiteY7" fmla="*/ 487313 h 1482987"/>
              <a:gd name="connsiteX8" fmla="*/ 3619500 w 3619500"/>
              <a:gd name="connsiteY8" fmla="*/ 584775 h 1482987"/>
              <a:gd name="connsiteX9" fmla="*/ 1508125 w 3619500"/>
              <a:gd name="connsiteY9" fmla="*/ 584775 h 1482987"/>
              <a:gd name="connsiteX10" fmla="*/ 820173 w 3619500"/>
              <a:gd name="connsiteY10" fmla="*/ 616308 h 1482987"/>
              <a:gd name="connsiteX11" fmla="*/ 1340428 w 3619500"/>
              <a:gd name="connsiteY11" fmla="*/ 1482950 h 1482987"/>
              <a:gd name="connsiteX12" fmla="*/ 603250 w 3619500"/>
              <a:gd name="connsiteY12" fmla="*/ 584775 h 1482987"/>
              <a:gd name="connsiteX13" fmla="*/ 0 w 3619500"/>
              <a:gd name="connsiteY13" fmla="*/ 584775 h 1482987"/>
              <a:gd name="connsiteX14" fmla="*/ 0 w 3619500"/>
              <a:gd name="connsiteY14" fmla="*/ 487313 h 1482987"/>
              <a:gd name="connsiteX15" fmla="*/ 0 w 3619500"/>
              <a:gd name="connsiteY15" fmla="*/ 341119 h 1482987"/>
              <a:gd name="connsiteX16" fmla="*/ 0 w 3619500"/>
              <a:gd name="connsiteY16" fmla="*/ 341119 h 1482987"/>
              <a:gd name="connsiteX17" fmla="*/ 0 w 3619500"/>
              <a:gd name="connsiteY17" fmla="*/ 0 h 1482987"/>
              <a:gd name="connsiteX0" fmla="*/ 0 w 3619500"/>
              <a:gd name="connsiteY0" fmla="*/ 0 h 2064862"/>
              <a:gd name="connsiteX1" fmla="*/ 603250 w 3619500"/>
              <a:gd name="connsiteY1" fmla="*/ 0 h 2064862"/>
              <a:gd name="connsiteX2" fmla="*/ 603250 w 3619500"/>
              <a:gd name="connsiteY2" fmla="*/ 0 h 2064862"/>
              <a:gd name="connsiteX3" fmla="*/ 1508125 w 3619500"/>
              <a:gd name="connsiteY3" fmla="*/ 0 h 2064862"/>
              <a:gd name="connsiteX4" fmla="*/ 3619500 w 3619500"/>
              <a:gd name="connsiteY4" fmla="*/ 0 h 2064862"/>
              <a:gd name="connsiteX5" fmla="*/ 3619500 w 3619500"/>
              <a:gd name="connsiteY5" fmla="*/ 341119 h 2064862"/>
              <a:gd name="connsiteX6" fmla="*/ 3619500 w 3619500"/>
              <a:gd name="connsiteY6" fmla="*/ 341119 h 2064862"/>
              <a:gd name="connsiteX7" fmla="*/ 3619500 w 3619500"/>
              <a:gd name="connsiteY7" fmla="*/ 487313 h 2064862"/>
              <a:gd name="connsiteX8" fmla="*/ 3619500 w 3619500"/>
              <a:gd name="connsiteY8" fmla="*/ 584775 h 2064862"/>
              <a:gd name="connsiteX9" fmla="*/ 1508125 w 3619500"/>
              <a:gd name="connsiteY9" fmla="*/ 584775 h 2064862"/>
              <a:gd name="connsiteX10" fmla="*/ 820173 w 3619500"/>
              <a:gd name="connsiteY10" fmla="*/ 616308 h 2064862"/>
              <a:gd name="connsiteX11" fmla="*/ 1659082 w 3619500"/>
              <a:gd name="connsiteY11" fmla="*/ 2064840 h 2064862"/>
              <a:gd name="connsiteX12" fmla="*/ 603250 w 3619500"/>
              <a:gd name="connsiteY12" fmla="*/ 584775 h 2064862"/>
              <a:gd name="connsiteX13" fmla="*/ 0 w 3619500"/>
              <a:gd name="connsiteY13" fmla="*/ 584775 h 2064862"/>
              <a:gd name="connsiteX14" fmla="*/ 0 w 3619500"/>
              <a:gd name="connsiteY14" fmla="*/ 487313 h 2064862"/>
              <a:gd name="connsiteX15" fmla="*/ 0 w 3619500"/>
              <a:gd name="connsiteY15" fmla="*/ 341119 h 2064862"/>
              <a:gd name="connsiteX16" fmla="*/ 0 w 3619500"/>
              <a:gd name="connsiteY16" fmla="*/ 341119 h 2064862"/>
              <a:gd name="connsiteX17" fmla="*/ 0 w 3619500"/>
              <a:gd name="connsiteY17" fmla="*/ 0 h 206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19500" h="2064862">
                <a:moveTo>
                  <a:pt x="0" y="0"/>
                </a:moveTo>
                <a:lnTo>
                  <a:pt x="603250" y="0"/>
                </a:lnTo>
                <a:lnTo>
                  <a:pt x="603250" y="0"/>
                </a:lnTo>
                <a:lnTo>
                  <a:pt x="1508125" y="0"/>
                </a:lnTo>
                <a:lnTo>
                  <a:pt x="3619500" y="0"/>
                </a:lnTo>
                <a:lnTo>
                  <a:pt x="3619500" y="341119"/>
                </a:lnTo>
                <a:lnTo>
                  <a:pt x="3619500" y="341119"/>
                </a:lnTo>
                <a:lnTo>
                  <a:pt x="3619500" y="487313"/>
                </a:lnTo>
                <a:lnTo>
                  <a:pt x="3619500" y="584775"/>
                </a:lnTo>
                <a:lnTo>
                  <a:pt x="1508125" y="584775"/>
                </a:lnTo>
                <a:lnTo>
                  <a:pt x="820173" y="616308"/>
                </a:lnTo>
                <a:cubicBezTo>
                  <a:pt x="790391" y="609625"/>
                  <a:pt x="1688864" y="2071523"/>
                  <a:pt x="1659082" y="2064840"/>
                </a:cubicBezTo>
                <a:lnTo>
                  <a:pt x="60325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এ অংশটির নাম 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261065" y="1690255"/>
            <a:ext cx="2486099" cy="1143000"/>
          </a:xfrm>
          <a:custGeom>
            <a:avLst/>
            <a:gdLst>
              <a:gd name="connsiteX0" fmla="*/ 2361408 w 2486099"/>
              <a:gd name="connsiteY0" fmla="*/ 762000 h 1316182"/>
              <a:gd name="connsiteX1" fmla="*/ 2222862 w 2486099"/>
              <a:gd name="connsiteY1" fmla="*/ 609600 h 1316182"/>
              <a:gd name="connsiteX2" fmla="*/ 2195153 w 2486099"/>
              <a:gd name="connsiteY2" fmla="*/ 568036 h 1316182"/>
              <a:gd name="connsiteX3" fmla="*/ 2153590 w 2486099"/>
              <a:gd name="connsiteY3" fmla="*/ 471055 h 1316182"/>
              <a:gd name="connsiteX4" fmla="*/ 2139735 w 2486099"/>
              <a:gd name="connsiteY4" fmla="*/ 429491 h 1316182"/>
              <a:gd name="connsiteX5" fmla="*/ 2084317 w 2486099"/>
              <a:gd name="connsiteY5" fmla="*/ 332509 h 1316182"/>
              <a:gd name="connsiteX6" fmla="*/ 2042753 w 2486099"/>
              <a:gd name="connsiteY6" fmla="*/ 304800 h 1316182"/>
              <a:gd name="connsiteX7" fmla="*/ 1959626 w 2486099"/>
              <a:gd name="connsiteY7" fmla="*/ 249382 h 1316182"/>
              <a:gd name="connsiteX8" fmla="*/ 1918062 w 2486099"/>
              <a:gd name="connsiteY8" fmla="*/ 207818 h 1316182"/>
              <a:gd name="connsiteX9" fmla="*/ 1876499 w 2486099"/>
              <a:gd name="connsiteY9" fmla="*/ 180109 h 1316182"/>
              <a:gd name="connsiteX10" fmla="*/ 1821080 w 2486099"/>
              <a:gd name="connsiteY10" fmla="*/ 152400 h 1316182"/>
              <a:gd name="connsiteX11" fmla="*/ 1779517 w 2486099"/>
              <a:gd name="connsiteY11" fmla="*/ 138545 h 1316182"/>
              <a:gd name="connsiteX12" fmla="*/ 1737953 w 2486099"/>
              <a:gd name="connsiteY12" fmla="*/ 110836 h 1316182"/>
              <a:gd name="connsiteX13" fmla="*/ 1640971 w 2486099"/>
              <a:gd name="connsiteY13" fmla="*/ 69273 h 1316182"/>
              <a:gd name="connsiteX14" fmla="*/ 1599408 w 2486099"/>
              <a:gd name="connsiteY14" fmla="*/ 41564 h 1316182"/>
              <a:gd name="connsiteX15" fmla="*/ 1447008 w 2486099"/>
              <a:gd name="connsiteY15" fmla="*/ 13855 h 1316182"/>
              <a:gd name="connsiteX16" fmla="*/ 1363880 w 2486099"/>
              <a:gd name="connsiteY16" fmla="*/ 0 h 1316182"/>
              <a:gd name="connsiteX17" fmla="*/ 892826 w 2486099"/>
              <a:gd name="connsiteY17" fmla="*/ 27709 h 1316182"/>
              <a:gd name="connsiteX18" fmla="*/ 837408 w 2486099"/>
              <a:gd name="connsiteY18" fmla="*/ 55418 h 1316182"/>
              <a:gd name="connsiteX19" fmla="*/ 768135 w 2486099"/>
              <a:gd name="connsiteY19" fmla="*/ 83127 h 1316182"/>
              <a:gd name="connsiteX20" fmla="*/ 726571 w 2486099"/>
              <a:gd name="connsiteY20" fmla="*/ 110836 h 1316182"/>
              <a:gd name="connsiteX21" fmla="*/ 643444 w 2486099"/>
              <a:gd name="connsiteY21" fmla="*/ 138545 h 1316182"/>
              <a:gd name="connsiteX22" fmla="*/ 601880 w 2486099"/>
              <a:gd name="connsiteY22" fmla="*/ 166255 h 1316182"/>
              <a:gd name="connsiteX23" fmla="*/ 574171 w 2486099"/>
              <a:gd name="connsiteY23" fmla="*/ 207818 h 1316182"/>
              <a:gd name="connsiteX24" fmla="*/ 532608 w 2486099"/>
              <a:gd name="connsiteY24" fmla="*/ 221673 h 1316182"/>
              <a:gd name="connsiteX25" fmla="*/ 477190 w 2486099"/>
              <a:gd name="connsiteY25" fmla="*/ 263236 h 1316182"/>
              <a:gd name="connsiteX26" fmla="*/ 449480 w 2486099"/>
              <a:gd name="connsiteY26" fmla="*/ 290945 h 1316182"/>
              <a:gd name="connsiteX27" fmla="*/ 407917 w 2486099"/>
              <a:gd name="connsiteY27" fmla="*/ 304800 h 1316182"/>
              <a:gd name="connsiteX28" fmla="*/ 324790 w 2486099"/>
              <a:gd name="connsiteY28" fmla="*/ 387927 h 1316182"/>
              <a:gd name="connsiteX29" fmla="*/ 297080 w 2486099"/>
              <a:gd name="connsiteY29" fmla="*/ 415636 h 1316182"/>
              <a:gd name="connsiteX30" fmla="*/ 241662 w 2486099"/>
              <a:gd name="connsiteY30" fmla="*/ 498764 h 1316182"/>
              <a:gd name="connsiteX31" fmla="*/ 158535 w 2486099"/>
              <a:gd name="connsiteY31" fmla="*/ 581891 h 1316182"/>
              <a:gd name="connsiteX32" fmla="*/ 130826 w 2486099"/>
              <a:gd name="connsiteY32" fmla="*/ 623455 h 1316182"/>
              <a:gd name="connsiteX33" fmla="*/ 116971 w 2486099"/>
              <a:gd name="connsiteY33" fmla="*/ 665018 h 1316182"/>
              <a:gd name="connsiteX34" fmla="*/ 33844 w 2486099"/>
              <a:gd name="connsiteY34" fmla="*/ 775855 h 1316182"/>
              <a:gd name="connsiteX35" fmla="*/ 19990 w 2486099"/>
              <a:gd name="connsiteY35" fmla="*/ 1080655 h 1316182"/>
              <a:gd name="connsiteX36" fmla="*/ 33844 w 2486099"/>
              <a:gd name="connsiteY36" fmla="*/ 1122218 h 1316182"/>
              <a:gd name="connsiteX37" fmla="*/ 116971 w 2486099"/>
              <a:gd name="connsiteY37" fmla="*/ 1149927 h 1316182"/>
              <a:gd name="connsiteX38" fmla="*/ 172390 w 2486099"/>
              <a:gd name="connsiteY38" fmla="*/ 1177636 h 1316182"/>
              <a:gd name="connsiteX39" fmla="*/ 1142208 w 2486099"/>
              <a:gd name="connsiteY39" fmla="*/ 1163782 h 1316182"/>
              <a:gd name="connsiteX40" fmla="*/ 1225335 w 2486099"/>
              <a:gd name="connsiteY40" fmla="*/ 1122218 h 1316182"/>
              <a:gd name="connsiteX41" fmla="*/ 1322317 w 2486099"/>
              <a:gd name="connsiteY41" fmla="*/ 1094509 h 1316182"/>
              <a:gd name="connsiteX42" fmla="*/ 2305990 w 2486099"/>
              <a:gd name="connsiteY42" fmla="*/ 1108364 h 1316182"/>
              <a:gd name="connsiteX43" fmla="*/ 2347553 w 2486099"/>
              <a:gd name="connsiteY43" fmla="*/ 1136073 h 1316182"/>
              <a:gd name="connsiteX44" fmla="*/ 2389117 w 2486099"/>
              <a:gd name="connsiteY44" fmla="*/ 1177636 h 1316182"/>
              <a:gd name="connsiteX45" fmla="*/ 2458390 w 2486099"/>
              <a:gd name="connsiteY45" fmla="*/ 1260764 h 1316182"/>
              <a:gd name="connsiteX46" fmla="*/ 2486099 w 2486099"/>
              <a:gd name="connsiteY46" fmla="*/ 1316182 h 13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86099" h="1316182">
                <a:moveTo>
                  <a:pt x="2361408" y="762000"/>
                </a:moveTo>
                <a:cubicBezTo>
                  <a:pt x="2252697" y="671408"/>
                  <a:pt x="2298287" y="722738"/>
                  <a:pt x="2222862" y="609600"/>
                </a:cubicBezTo>
                <a:lnTo>
                  <a:pt x="2195153" y="568036"/>
                </a:lnTo>
                <a:cubicBezTo>
                  <a:pt x="2166320" y="452702"/>
                  <a:pt x="2201428" y="566730"/>
                  <a:pt x="2153590" y="471055"/>
                </a:cubicBezTo>
                <a:cubicBezTo>
                  <a:pt x="2147059" y="457993"/>
                  <a:pt x="2145488" y="442914"/>
                  <a:pt x="2139735" y="429491"/>
                </a:cubicBezTo>
                <a:cubicBezTo>
                  <a:pt x="2131586" y="410476"/>
                  <a:pt x="2101709" y="349901"/>
                  <a:pt x="2084317" y="332509"/>
                </a:cubicBezTo>
                <a:cubicBezTo>
                  <a:pt x="2072543" y="320735"/>
                  <a:pt x="2056608" y="314036"/>
                  <a:pt x="2042753" y="304800"/>
                </a:cubicBezTo>
                <a:cubicBezTo>
                  <a:pt x="1982817" y="214895"/>
                  <a:pt x="2055973" y="304437"/>
                  <a:pt x="1959626" y="249382"/>
                </a:cubicBezTo>
                <a:cubicBezTo>
                  <a:pt x="1942614" y="239661"/>
                  <a:pt x="1933114" y="220361"/>
                  <a:pt x="1918062" y="207818"/>
                </a:cubicBezTo>
                <a:cubicBezTo>
                  <a:pt x="1905270" y="197158"/>
                  <a:pt x="1890956" y="188370"/>
                  <a:pt x="1876499" y="180109"/>
                </a:cubicBezTo>
                <a:cubicBezTo>
                  <a:pt x="1858567" y="169862"/>
                  <a:pt x="1840063" y="160536"/>
                  <a:pt x="1821080" y="152400"/>
                </a:cubicBezTo>
                <a:cubicBezTo>
                  <a:pt x="1807657" y="146647"/>
                  <a:pt x="1792579" y="145076"/>
                  <a:pt x="1779517" y="138545"/>
                </a:cubicBezTo>
                <a:cubicBezTo>
                  <a:pt x="1764624" y="131098"/>
                  <a:pt x="1752410" y="119097"/>
                  <a:pt x="1737953" y="110836"/>
                </a:cubicBezTo>
                <a:cubicBezTo>
                  <a:pt x="1690015" y="83443"/>
                  <a:pt x="1687603" y="84816"/>
                  <a:pt x="1640971" y="69273"/>
                </a:cubicBezTo>
                <a:cubicBezTo>
                  <a:pt x="1627117" y="60037"/>
                  <a:pt x="1614301" y="49011"/>
                  <a:pt x="1599408" y="41564"/>
                </a:cubicBezTo>
                <a:cubicBezTo>
                  <a:pt x="1555943" y="19831"/>
                  <a:pt x="1487130" y="19587"/>
                  <a:pt x="1447008" y="13855"/>
                </a:cubicBezTo>
                <a:cubicBezTo>
                  <a:pt x="1419199" y="9882"/>
                  <a:pt x="1391589" y="4618"/>
                  <a:pt x="1363880" y="0"/>
                </a:cubicBezTo>
                <a:cubicBezTo>
                  <a:pt x="1206862" y="9236"/>
                  <a:pt x="1049251" y="11243"/>
                  <a:pt x="892826" y="27709"/>
                </a:cubicBezTo>
                <a:cubicBezTo>
                  <a:pt x="872286" y="29871"/>
                  <a:pt x="856281" y="47030"/>
                  <a:pt x="837408" y="55418"/>
                </a:cubicBezTo>
                <a:cubicBezTo>
                  <a:pt x="814682" y="65519"/>
                  <a:pt x="790379" y="72005"/>
                  <a:pt x="768135" y="83127"/>
                </a:cubicBezTo>
                <a:cubicBezTo>
                  <a:pt x="753242" y="90574"/>
                  <a:pt x="741787" y="104073"/>
                  <a:pt x="726571" y="110836"/>
                </a:cubicBezTo>
                <a:cubicBezTo>
                  <a:pt x="699881" y="122698"/>
                  <a:pt x="643444" y="138545"/>
                  <a:pt x="643444" y="138545"/>
                </a:cubicBezTo>
                <a:cubicBezTo>
                  <a:pt x="629589" y="147782"/>
                  <a:pt x="613654" y="154481"/>
                  <a:pt x="601880" y="166255"/>
                </a:cubicBezTo>
                <a:cubicBezTo>
                  <a:pt x="590106" y="178029"/>
                  <a:pt x="587173" y="197416"/>
                  <a:pt x="574171" y="207818"/>
                </a:cubicBezTo>
                <a:cubicBezTo>
                  <a:pt x="562767" y="216941"/>
                  <a:pt x="546462" y="217055"/>
                  <a:pt x="532608" y="221673"/>
                </a:cubicBezTo>
                <a:cubicBezTo>
                  <a:pt x="514135" y="235527"/>
                  <a:pt x="494929" y="248454"/>
                  <a:pt x="477190" y="263236"/>
                </a:cubicBezTo>
                <a:cubicBezTo>
                  <a:pt x="467155" y="271598"/>
                  <a:pt x="460681" y="284224"/>
                  <a:pt x="449480" y="290945"/>
                </a:cubicBezTo>
                <a:cubicBezTo>
                  <a:pt x="436957" y="298459"/>
                  <a:pt x="421771" y="300182"/>
                  <a:pt x="407917" y="304800"/>
                </a:cubicBezTo>
                <a:lnTo>
                  <a:pt x="324790" y="387927"/>
                </a:lnTo>
                <a:cubicBezTo>
                  <a:pt x="315553" y="397163"/>
                  <a:pt x="304326" y="404767"/>
                  <a:pt x="297080" y="415636"/>
                </a:cubicBezTo>
                <a:cubicBezTo>
                  <a:pt x="278607" y="443345"/>
                  <a:pt x="265210" y="475216"/>
                  <a:pt x="241662" y="498764"/>
                </a:cubicBezTo>
                <a:cubicBezTo>
                  <a:pt x="213953" y="526473"/>
                  <a:pt x="180272" y="549286"/>
                  <a:pt x="158535" y="581891"/>
                </a:cubicBezTo>
                <a:cubicBezTo>
                  <a:pt x="149299" y="595746"/>
                  <a:pt x="138273" y="608562"/>
                  <a:pt x="130826" y="623455"/>
                </a:cubicBezTo>
                <a:cubicBezTo>
                  <a:pt x="124295" y="636517"/>
                  <a:pt x="124063" y="652252"/>
                  <a:pt x="116971" y="665018"/>
                </a:cubicBezTo>
                <a:cubicBezTo>
                  <a:pt x="77806" y="735514"/>
                  <a:pt x="75883" y="733814"/>
                  <a:pt x="33844" y="775855"/>
                </a:cubicBezTo>
                <a:cubicBezTo>
                  <a:pt x="-14061" y="919570"/>
                  <a:pt x="-3838" y="854285"/>
                  <a:pt x="19990" y="1080655"/>
                </a:cubicBezTo>
                <a:cubicBezTo>
                  <a:pt x="21519" y="1095178"/>
                  <a:pt x="21960" y="1113730"/>
                  <a:pt x="33844" y="1122218"/>
                </a:cubicBezTo>
                <a:cubicBezTo>
                  <a:pt x="57611" y="1139195"/>
                  <a:pt x="90847" y="1136865"/>
                  <a:pt x="116971" y="1149927"/>
                </a:cubicBezTo>
                <a:lnTo>
                  <a:pt x="172390" y="1177636"/>
                </a:lnTo>
                <a:lnTo>
                  <a:pt x="1142208" y="1163782"/>
                </a:lnTo>
                <a:cubicBezTo>
                  <a:pt x="1186184" y="1162577"/>
                  <a:pt x="1186880" y="1137600"/>
                  <a:pt x="1225335" y="1122218"/>
                </a:cubicBezTo>
                <a:cubicBezTo>
                  <a:pt x="1256551" y="1109732"/>
                  <a:pt x="1289990" y="1103745"/>
                  <a:pt x="1322317" y="1094509"/>
                </a:cubicBezTo>
                <a:cubicBezTo>
                  <a:pt x="1650208" y="1099127"/>
                  <a:pt x="1978336" y="1095081"/>
                  <a:pt x="2305990" y="1108364"/>
                </a:cubicBezTo>
                <a:cubicBezTo>
                  <a:pt x="2322627" y="1109038"/>
                  <a:pt x="2334761" y="1125413"/>
                  <a:pt x="2347553" y="1136073"/>
                </a:cubicBezTo>
                <a:cubicBezTo>
                  <a:pt x="2362605" y="1148616"/>
                  <a:pt x="2376366" y="1162760"/>
                  <a:pt x="2389117" y="1177636"/>
                </a:cubicBezTo>
                <a:cubicBezTo>
                  <a:pt x="2487915" y="1292901"/>
                  <a:pt x="2386408" y="1188785"/>
                  <a:pt x="2458390" y="1260764"/>
                </a:cubicBezTo>
                <a:cubicBezTo>
                  <a:pt x="2474309" y="1308523"/>
                  <a:pt x="2461918" y="1292001"/>
                  <a:pt x="2486099" y="1316182"/>
                </a:cubicBezTo>
              </a:path>
            </a:pathLst>
          </a:custGeom>
          <a:ln w="3810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14850" y="488954"/>
            <a:ext cx="3619500" cy="1427571"/>
          </a:xfrm>
          <a:custGeom>
            <a:avLst/>
            <a:gdLst>
              <a:gd name="connsiteX0" fmla="*/ 0 w 3619500"/>
              <a:gd name="connsiteY0" fmla="*/ 0 h 584775"/>
              <a:gd name="connsiteX1" fmla="*/ 603250 w 3619500"/>
              <a:gd name="connsiteY1" fmla="*/ 0 h 584775"/>
              <a:gd name="connsiteX2" fmla="*/ 603250 w 3619500"/>
              <a:gd name="connsiteY2" fmla="*/ 0 h 584775"/>
              <a:gd name="connsiteX3" fmla="*/ 1508125 w 3619500"/>
              <a:gd name="connsiteY3" fmla="*/ 0 h 584775"/>
              <a:gd name="connsiteX4" fmla="*/ 3619500 w 3619500"/>
              <a:gd name="connsiteY4" fmla="*/ 0 h 584775"/>
              <a:gd name="connsiteX5" fmla="*/ 3619500 w 3619500"/>
              <a:gd name="connsiteY5" fmla="*/ 341119 h 584775"/>
              <a:gd name="connsiteX6" fmla="*/ 3619500 w 3619500"/>
              <a:gd name="connsiteY6" fmla="*/ 341119 h 584775"/>
              <a:gd name="connsiteX7" fmla="*/ 3619500 w 3619500"/>
              <a:gd name="connsiteY7" fmla="*/ 487313 h 584775"/>
              <a:gd name="connsiteX8" fmla="*/ 3619500 w 3619500"/>
              <a:gd name="connsiteY8" fmla="*/ 584775 h 584775"/>
              <a:gd name="connsiteX9" fmla="*/ 1508125 w 3619500"/>
              <a:gd name="connsiteY9" fmla="*/ 584775 h 584775"/>
              <a:gd name="connsiteX10" fmla="*/ 1055700 w 3619500"/>
              <a:gd name="connsiteY10" fmla="*/ 657872 h 584775"/>
              <a:gd name="connsiteX11" fmla="*/ 603250 w 3619500"/>
              <a:gd name="connsiteY11" fmla="*/ 584775 h 584775"/>
              <a:gd name="connsiteX12" fmla="*/ 0 w 3619500"/>
              <a:gd name="connsiteY12" fmla="*/ 584775 h 584775"/>
              <a:gd name="connsiteX13" fmla="*/ 0 w 3619500"/>
              <a:gd name="connsiteY13" fmla="*/ 487313 h 584775"/>
              <a:gd name="connsiteX14" fmla="*/ 0 w 3619500"/>
              <a:gd name="connsiteY14" fmla="*/ 341119 h 584775"/>
              <a:gd name="connsiteX15" fmla="*/ 0 w 3619500"/>
              <a:gd name="connsiteY15" fmla="*/ 341119 h 584775"/>
              <a:gd name="connsiteX16" fmla="*/ 0 w 3619500"/>
              <a:gd name="connsiteY16" fmla="*/ 0 h 584775"/>
              <a:gd name="connsiteX0" fmla="*/ 0 w 3619500"/>
              <a:gd name="connsiteY0" fmla="*/ 0 h 1649238"/>
              <a:gd name="connsiteX1" fmla="*/ 603250 w 3619500"/>
              <a:gd name="connsiteY1" fmla="*/ 0 h 1649238"/>
              <a:gd name="connsiteX2" fmla="*/ 603250 w 3619500"/>
              <a:gd name="connsiteY2" fmla="*/ 0 h 1649238"/>
              <a:gd name="connsiteX3" fmla="*/ 1508125 w 3619500"/>
              <a:gd name="connsiteY3" fmla="*/ 0 h 1649238"/>
              <a:gd name="connsiteX4" fmla="*/ 3619500 w 3619500"/>
              <a:gd name="connsiteY4" fmla="*/ 0 h 1649238"/>
              <a:gd name="connsiteX5" fmla="*/ 3619500 w 3619500"/>
              <a:gd name="connsiteY5" fmla="*/ 341119 h 1649238"/>
              <a:gd name="connsiteX6" fmla="*/ 3619500 w 3619500"/>
              <a:gd name="connsiteY6" fmla="*/ 341119 h 1649238"/>
              <a:gd name="connsiteX7" fmla="*/ 3619500 w 3619500"/>
              <a:gd name="connsiteY7" fmla="*/ 487313 h 1649238"/>
              <a:gd name="connsiteX8" fmla="*/ 3619500 w 3619500"/>
              <a:gd name="connsiteY8" fmla="*/ 584775 h 1649238"/>
              <a:gd name="connsiteX9" fmla="*/ 1508125 w 3619500"/>
              <a:gd name="connsiteY9" fmla="*/ 584775 h 1649238"/>
              <a:gd name="connsiteX10" fmla="*/ 1055700 w 3619500"/>
              <a:gd name="connsiteY10" fmla="*/ 657872 h 1649238"/>
              <a:gd name="connsiteX11" fmla="*/ 2601191 w 3619500"/>
              <a:gd name="connsiteY11" fmla="*/ 1649205 h 1649238"/>
              <a:gd name="connsiteX12" fmla="*/ 603250 w 3619500"/>
              <a:gd name="connsiteY12" fmla="*/ 584775 h 1649238"/>
              <a:gd name="connsiteX13" fmla="*/ 0 w 3619500"/>
              <a:gd name="connsiteY13" fmla="*/ 584775 h 1649238"/>
              <a:gd name="connsiteX14" fmla="*/ 0 w 3619500"/>
              <a:gd name="connsiteY14" fmla="*/ 487313 h 1649238"/>
              <a:gd name="connsiteX15" fmla="*/ 0 w 3619500"/>
              <a:gd name="connsiteY15" fmla="*/ 341119 h 1649238"/>
              <a:gd name="connsiteX16" fmla="*/ 0 w 3619500"/>
              <a:gd name="connsiteY16" fmla="*/ 341119 h 1649238"/>
              <a:gd name="connsiteX17" fmla="*/ 0 w 3619500"/>
              <a:gd name="connsiteY17" fmla="*/ 0 h 1649238"/>
              <a:gd name="connsiteX0" fmla="*/ 0 w 3619500"/>
              <a:gd name="connsiteY0" fmla="*/ 0 h 1482989"/>
              <a:gd name="connsiteX1" fmla="*/ 603250 w 3619500"/>
              <a:gd name="connsiteY1" fmla="*/ 0 h 1482989"/>
              <a:gd name="connsiteX2" fmla="*/ 603250 w 3619500"/>
              <a:gd name="connsiteY2" fmla="*/ 0 h 1482989"/>
              <a:gd name="connsiteX3" fmla="*/ 1508125 w 3619500"/>
              <a:gd name="connsiteY3" fmla="*/ 0 h 1482989"/>
              <a:gd name="connsiteX4" fmla="*/ 3619500 w 3619500"/>
              <a:gd name="connsiteY4" fmla="*/ 0 h 1482989"/>
              <a:gd name="connsiteX5" fmla="*/ 3619500 w 3619500"/>
              <a:gd name="connsiteY5" fmla="*/ 341119 h 1482989"/>
              <a:gd name="connsiteX6" fmla="*/ 3619500 w 3619500"/>
              <a:gd name="connsiteY6" fmla="*/ 341119 h 1482989"/>
              <a:gd name="connsiteX7" fmla="*/ 3619500 w 3619500"/>
              <a:gd name="connsiteY7" fmla="*/ 487313 h 1482989"/>
              <a:gd name="connsiteX8" fmla="*/ 3619500 w 3619500"/>
              <a:gd name="connsiteY8" fmla="*/ 584775 h 1482989"/>
              <a:gd name="connsiteX9" fmla="*/ 1508125 w 3619500"/>
              <a:gd name="connsiteY9" fmla="*/ 584775 h 1482989"/>
              <a:gd name="connsiteX10" fmla="*/ 1055700 w 3619500"/>
              <a:gd name="connsiteY10" fmla="*/ 657872 h 1482989"/>
              <a:gd name="connsiteX11" fmla="*/ 1340428 w 3619500"/>
              <a:gd name="connsiteY11" fmla="*/ 1482950 h 1482989"/>
              <a:gd name="connsiteX12" fmla="*/ 603250 w 3619500"/>
              <a:gd name="connsiteY12" fmla="*/ 584775 h 1482989"/>
              <a:gd name="connsiteX13" fmla="*/ 0 w 3619500"/>
              <a:gd name="connsiteY13" fmla="*/ 584775 h 1482989"/>
              <a:gd name="connsiteX14" fmla="*/ 0 w 3619500"/>
              <a:gd name="connsiteY14" fmla="*/ 487313 h 1482989"/>
              <a:gd name="connsiteX15" fmla="*/ 0 w 3619500"/>
              <a:gd name="connsiteY15" fmla="*/ 341119 h 1482989"/>
              <a:gd name="connsiteX16" fmla="*/ 0 w 3619500"/>
              <a:gd name="connsiteY16" fmla="*/ 341119 h 1482989"/>
              <a:gd name="connsiteX17" fmla="*/ 0 w 3619500"/>
              <a:gd name="connsiteY17" fmla="*/ 0 h 1482989"/>
              <a:gd name="connsiteX0" fmla="*/ 0 w 3619500"/>
              <a:gd name="connsiteY0" fmla="*/ 0 h 1482987"/>
              <a:gd name="connsiteX1" fmla="*/ 603250 w 3619500"/>
              <a:gd name="connsiteY1" fmla="*/ 0 h 1482987"/>
              <a:gd name="connsiteX2" fmla="*/ 603250 w 3619500"/>
              <a:gd name="connsiteY2" fmla="*/ 0 h 1482987"/>
              <a:gd name="connsiteX3" fmla="*/ 1508125 w 3619500"/>
              <a:gd name="connsiteY3" fmla="*/ 0 h 1482987"/>
              <a:gd name="connsiteX4" fmla="*/ 3619500 w 3619500"/>
              <a:gd name="connsiteY4" fmla="*/ 0 h 1482987"/>
              <a:gd name="connsiteX5" fmla="*/ 3619500 w 3619500"/>
              <a:gd name="connsiteY5" fmla="*/ 341119 h 1482987"/>
              <a:gd name="connsiteX6" fmla="*/ 3619500 w 3619500"/>
              <a:gd name="connsiteY6" fmla="*/ 341119 h 1482987"/>
              <a:gd name="connsiteX7" fmla="*/ 3619500 w 3619500"/>
              <a:gd name="connsiteY7" fmla="*/ 487313 h 1482987"/>
              <a:gd name="connsiteX8" fmla="*/ 3619500 w 3619500"/>
              <a:gd name="connsiteY8" fmla="*/ 584775 h 1482987"/>
              <a:gd name="connsiteX9" fmla="*/ 1508125 w 3619500"/>
              <a:gd name="connsiteY9" fmla="*/ 584775 h 1482987"/>
              <a:gd name="connsiteX10" fmla="*/ 820173 w 3619500"/>
              <a:gd name="connsiteY10" fmla="*/ 616308 h 1482987"/>
              <a:gd name="connsiteX11" fmla="*/ 1340428 w 3619500"/>
              <a:gd name="connsiteY11" fmla="*/ 1482950 h 1482987"/>
              <a:gd name="connsiteX12" fmla="*/ 603250 w 3619500"/>
              <a:gd name="connsiteY12" fmla="*/ 584775 h 1482987"/>
              <a:gd name="connsiteX13" fmla="*/ 0 w 3619500"/>
              <a:gd name="connsiteY13" fmla="*/ 584775 h 1482987"/>
              <a:gd name="connsiteX14" fmla="*/ 0 w 3619500"/>
              <a:gd name="connsiteY14" fmla="*/ 487313 h 1482987"/>
              <a:gd name="connsiteX15" fmla="*/ 0 w 3619500"/>
              <a:gd name="connsiteY15" fmla="*/ 341119 h 1482987"/>
              <a:gd name="connsiteX16" fmla="*/ 0 w 3619500"/>
              <a:gd name="connsiteY16" fmla="*/ 341119 h 1482987"/>
              <a:gd name="connsiteX17" fmla="*/ 0 w 3619500"/>
              <a:gd name="connsiteY17" fmla="*/ 0 h 1482987"/>
              <a:gd name="connsiteX0" fmla="*/ 0 w 3619500"/>
              <a:gd name="connsiteY0" fmla="*/ 0 h 2064862"/>
              <a:gd name="connsiteX1" fmla="*/ 603250 w 3619500"/>
              <a:gd name="connsiteY1" fmla="*/ 0 h 2064862"/>
              <a:gd name="connsiteX2" fmla="*/ 603250 w 3619500"/>
              <a:gd name="connsiteY2" fmla="*/ 0 h 2064862"/>
              <a:gd name="connsiteX3" fmla="*/ 1508125 w 3619500"/>
              <a:gd name="connsiteY3" fmla="*/ 0 h 2064862"/>
              <a:gd name="connsiteX4" fmla="*/ 3619500 w 3619500"/>
              <a:gd name="connsiteY4" fmla="*/ 0 h 2064862"/>
              <a:gd name="connsiteX5" fmla="*/ 3619500 w 3619500"/>
              <a:gd name="connsiteY5" fmla="*/ 341119 h 2064862"/>
              <a:gd name="connsiteX6" fmla="*/ 3619500 w 3619500"/>
              <a:gd name="connsiteY6" fmla="*/ 341119 h 2064862"/>
              <a:gd name="connsiteX7" fmla="*/ 3619500 w 3619500"/>
              <a:gd name="connsiteY7" fmla="*/ 487313 h 2064862"/>
              <a:gd name="connsiteX8" fmla="*/ 3619500 w 3619500"/>
              <a:gd name="connsiteY8" fmla="*/ 584775 h 2064862"/>
              <a:gd name="connsiteX9" fmla="*/ 1508125 w 3619500"/>
              <a:gd name="connsiteY9" fmla="*/ 584775 h 2064862"/>
              <a:gd name="connsiteX10" fmla="*/ 820173 w 3619500"/>
              <a:gd name="connsiteY10" fmla="*/ 616308 h 2064862"/>
              <a:gd name="connsiteX11" fmla="*/ 1659082 w 3619500"/>
              <a:gd name="connsiteY11" fmla="*/ 2064840 h 2064862"/>
              <a:gd name="connsiteX12" fmla="*/ 603250 w 3619500"/>
              <a:gd name="connsiteY12" fmla="*/ 584775 h 2064862"/>
              <a:gd name="connsiteX13" fmla="*/ 0 w 3619500"/>
              <a:gd name="connsiteY13" fmla="*/ 584775 h 2064862"/>
              <a:gd name="connsiteX14" fmla="*/ 0 w 3619500"/>
              <a:gd name="connsiteY14" fmla="*/ 487313 h 2064862"/>
              <a:gd name="connsiteX15" fmla="*/ 0 w 3619500"/>
              <a:gd name="connsiteY15" fmla="*/ 341119 h 2064862"/>
              <a:gd name="connsiteX16" fmla="*/ 0 w 3619500"/>
              <a:gd name="connsiteY16" fmla="*/ 341119 h 2064862"/>
              <a:gd name="connsiteX17" fmla="*/ 0 w 3619500"/>
              <a:gd name="connsiteY17" fmla="*/ 0 h 2064862"/>
              <a:gd name="connsiteX0" fmla="*/ 0 w 3619500"/>
              <a:gd name="connsiteY0" fmla="*/ 0 h 1427571"/>
              <a:gd name="connsiteX1" fmla="*/ 603250 w 3619500"/>
              <a:gd name="connsiteY1" fmla="*/ 0 h 1427571"/>
              <a:gd name="connsiteX2" fmla="*/ 603250 w 3619500"/>
              <a:gd name="connsiteY2" fmla="*/ 0 h 1427571"/>
              <a:gd name="connsiteX3" fmla="*/ 1508125 w 3619500"/>
              <a:gd name="connsiteY3" fmla="*/ 0 h 1427571"/>
              <a:gd name="connsiteX4" fmla="*/ 3619500 w 3619500"/>
              <a:gd name="connsiteY4" fmla="*/ 0 h 1427571"/>
              <a:gd name="connsiteX5" fmla="*/ 3619500 w 3619500"/>
              <a:gd name="connsiteY5" fmla="*/ 341119 h 1427571"/>
              <a:gd name="connsiteX6" fmla="*/ 3619500 w 3619500"/>
              <a:gd name="connsiteY6" fmla="*/ 341119 h 1427571"/>
              <a:gd name="connsiteX7" fmla="*/ 3619500 w 3619500"/>
              <a:gd name="connsiteY7" fmla="*/ 487313 h 1427571"/>
              <a:gd name="connsiteX8" fmla="*/ 3619500 w 3619500"/>
              <a:gd name="connsiteY8" fmla="*/ 584775 h 1427571"/>
              <a:gd name="connsiteX9" fmla="*/ 1508125 w 3619500"/>
              <a:gd name="connsiteY9" fmla="*/ 584775 h 1427571"/>
              <a:gd name="connsiteX10" fmla="*/ 820173 w 3619500"/>
              <a:gd name="connsiteY10" fmla="*/ 616308 h 1427571"/>
              <a:gd name="connsiteX11" fmla="*/ 855518 w 3619500"/>
              <a:gd name="connsiteY11" fmla="*/ 1427531 h 1427571"/>
              <a:gd name="connsiteX12" fmla="*/ 603250 w 3619500"/>
              <a:gd name="connsiteY12" fmla="*/ 584775 h 1427571"/>
              <a:gd name="connsiteX13" fmla="*/ 0 w 3619500"/>
              <a:gd name="connsiteY13" fmla="*/ 584775 h 1427571"/>
              <a:gd name="connsiteX14" fmla="*/ 0 w 3619500"/>
              <a:gd name="connsiteY14" fmla="*/ 487313 h 1427571"/>
              <a:gd name="connsiteX15" fmla="*/ 0 w 3619500"/>
              <a:gd name="connsiteY15" fmla="*/ 341119 h 1427571"/>
              <a:gd name="connsiteX16" fmla="*/ 0 w 3619500"/>
              <a:gd name="connsiteY16" fmla="*/ 341119 h 1427571"/>
              <a:gd name="connsiteX17" fmla="*/ 0 w 3619500"/>
              <a:gd name="connsiteY17" fmla="*/ 0 h 142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19500" h="1427571">
                <a:moveTo>
                  <a:pt x="0" y="0"/>
                </a:moveTo>
                <a:lnTo>
                  <a:pt x="603250" y="0"/>
                </a:lnTo>
                <a:lnTo>
                  <a:pt x="603250" y="0"/>
                </a:lnTo>
                <a:lnTo>
                  <a:pt x="1508125" y="0"/>
                </a:lnTo>
                <a:lnTo>
                  <a:pt x="3619500" y="0"/>
                </a:lnTo>
                <a:lnTo>
                  <a:pt x="3619500" y="341119"/>
                </a:lnTo>
                <a:lnTo>
                  <a:pt x="3619500" y="341119"/>
                </a:lnTo>
                <a:lnTo>
                  <a:pt x="3619500" y="487313"/>
                </a:lnTo>
                <a:lnTo>
                  <a:pt x="3619500" y="584775"/>
                </a:lnTo>
                <a:lnTo>
                  <a:pt x="1508125" y="584775"/>
                </a:lnTo>
                <a:lnTo>
                  <a:pt x="820173" y="616308"/>
                </a:lnTo>
                <a:cubicBezTo>
                  <a:pt x="790391" y="609625"/>
                  <a:pt x="885300" y="1434214"/>
                  <a:pt x="855518" y="1427531"/>
                </a:cubicBezTo>
                <a:lnTo>
                  <a:pt x="60325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এ অংশটির নাম 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6922" y="5213166"/>
            <a:ext cx="171688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নাসাপথ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dulo (2)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684" y="1710130"/>
            <a:ext cx="6382066" cy="3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81100" y="4038600"/>
            <a:ext cx="935771" cy="419100"/>
          </a:xfrm>
          <a:prstGeom prst="rect">
            <a:avLst/>
          </a:prstGeom>
          <a:solidFill>
            <a:srgbClr val="FAD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EAB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85904" y="3200400"/>
            <a:ext cx="495946" cy="228600"/>
          </a:xfrm>
          <a:prstGeom prst="rect">
            <a:avLst/>
          </a:prstGeom>
          <a:solidFill>
            <a:srgbClr val="A4B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608153"/>
            <a:ext cx="1981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কাজ  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5507" y="5435791"/>
            <a:ext cx="656288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ধুলিকণা ,রোগজীবাণুকে নাসাপথের লোম আটকায়।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72" y="1562531"/>
            <a:ext cx="3695699" cy="35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981199" y="381000"/>
            <a:ext cx="480059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চিত্রটি লক্ষ্য কর –বল কী দেখছ?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47207" y="5410200"/>
            <a:ext cx="1496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গলবিল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6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2998" y="1752599"/>
            <a:ext cx="3657601" cy="32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17019" y="381000"/>
            <a:ext cx="886278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মুখগহবরের পশ্চাতে যে অংশটি দৃষ্টিগোচর হচ্ছে তার নাম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5408" y="443603"/>
            <a:ext cx="1158586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638800" y="2833255"/>
            <a:ext cx="152400" cy="22860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" descr="C:\Users\User\Desktop\f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998" y="1752599"/>
            <a:ext cx="346710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905000" y="5410200"/>
            <a:ext cx="52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গলবিল পথে শ্বাসনালীতে  বাতাস প্রবেশ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2" descr="C:\Users\User\Desktop\lll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422400"/>
            <a:ext cx="416906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User\Desktop\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872" y="1542144"/>
            <a:ext cx="32766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915393" y="5728210"/>
            <a:ext cx="3810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গলবিল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শ্বাসনালীর </a:t>
            </a:r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সংযোগস্থল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4650865" y="2761345"/>
            <a:ext cx="1524000" cy="4105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C:\Users\User\Desktop\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1" y="850900"/>
            <a:ext cx="1295398" cy="191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E:\Root\Animated-gif-spinning-question-mark-picture-moving.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2672" y="2389188"/>
            <a:ext cx="762000" cy="90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762993" y="381000"/>
            <a:ext cx="4114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চিহ্নিত অংশটির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229526" y="5697433"/>
            <a:ext cx="118173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স্বরযন্ত্র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" y="319444"/>
            <a:ext cx="1524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4786" y="5679735"/>
            <a:ext cx="796289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স্বরযন্ত্রের </a:t>
            </a:r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জিহ্বা আকৃতির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ঢাকনা খাদ্য গ্রহণের সময় স্বরযন্ত্রকে </a:t>
            </a:r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ঢেকে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রাখে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57288" y="2925413"/>
            <a:ext cx="1939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জিহ্বা আকৃতির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ঢাকনা </a:t>
            </a:r>
            <a:endParaRPr lang="en-US" sz="2000" b="1" dirty="0"/>
          </a:p>
        </p:txBody>
      </p:sp>
      <p:pic>
        <p:nvPicPr>
          <p:cNvPr id="53" name="Picture 4" descr="C:\Users\User\Desktop\respi\aimated respir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638299"/>
            <a:ext cx="4133848" cy="34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C:\Users\User\Desktop\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600200"/>
            <a:ext cx="4133848" cy="3523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5" name="Oval 54"/>
          <p:cNvSpPr/>
          <p:nvPr/>
        </p:nvSpPr>
        <p:spPr>
          <a:xfrm>
            <a:off x="4267200" y="1676400"/>
            <a:ext cx="685800" cy="2039256"/>
          </a:xfrm>
          <a:prstGeom prst="ellipse">
            <a:avLst/>
          </a:prstGeom>
          <a:noFill/>
          <a:ln w="285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495550" y="609600"/>
            <a:ext cx="4114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চিহ্নিত অংশটির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93671" y="5486400"/>
            <a:ext cx="15621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শ্বাসনালী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5800" y="548045"/>
            <a:ext cx="102869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33599" y="5486400"/>
            <a:ext cx="54864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মাধ্যমে ফুসফুসে বায়ু প্রবেশ করে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0" name="Picture 3" descr="C:\Users\User\Desktop\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543957"/>
            <a:ext cx="4133848" cy="357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Oval 60"/>
          <p:cNvSpPr/>
          <p:nvPr/>
        </p:nvSpPr>
        <p:spPr>
          <a:xfrm>
            <a:off x="4267199" y="3648074"/>
            <a:ext cx="1088571" cy="390526"/>
          </a:xfrm>
          <a:prstGeom prst="ellipse">
            <a:avLst/>
          </a:prstGeom>
          <a:noFill/>
          <a:ln w="285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54084" y="548045"/>
            <a:ext cx="4114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চিহ্নিত অংশটির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05198" y="5486400"/>
            <a:ext cx="261257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ডান ও বাম ব্রঙ্কাই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Oval 63"/>
          <p:cNvSpPr/>
          <p:nvPr/>
        </p:nvSpPr>
        <p:spPr>
          <a:xfrm rot="17956526">
            <a:off x="3922068" y="3443261"/>
            <a:ext cx="1088571" cy="895496"/>
          </a:xfrm>
          <a:prstGeom prst="ellipse">
            <a:avLst/>
          </a:prstGeom>
          <a:noFill/>
          <a:ln w="285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002514" y="5455621"/>
            <a:ext cx="13532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ব্রঙ্কিওল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6755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_AudioRec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8" grpId="0" animBg="1"/>
      <p:bldP spid="8" grpId="1" animBg="1"/>
      <p:bldP spid="16" grpId="0"/>
      <p:bldP spid="16" grpId="1"/>
      <p:bldP spid="9" grpId="0" animBg="1"/>
      <p:bldP spid="9" grpId="1" animBg="1"/>
      <p:bldP spid="11" grpId="0" animBg="1"/>
      <p:bldP spid="11" grpId="1" animBg="1"/>
      <p:bldP spid="4" grpId="0" animBg="1"/>
      <p:bldP spid="4" grpId="1" animBg="1"/>
      <p:bldP spid="4" grpId="2" animBg="1"/>
      <p:bldP spid="17" grpId="0" animBg="1"/>
      <p:bldP spid="17" grpId="1" animBg="1"/>
      <p:bldP spid="18" grpId="0" animBg="1"/>
      <p:bldP spid="18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4" grpId="0" animBg="1"/>
      <p:bldP spid="34" grpId="1" animBg="1"/>
      <p:bldP spid="35" grpId="0"/>
      <p:bldP spid="35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41" grpId="0" animBg="1"/>
      <p:bldP spid="41" grpId="1" animBg="1"/>
      <p:bldP spid="44" grpId="0" animBg="1"/>
      <p:bldP spid="44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5" grpId="0" animBg="1"/>
      <p:bldP spid="55" grpId="1" animBg="1"/>
      <p:bldP spid="55" grpId="2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4" grpId="2" animBg="1"/>
      <p:bldP spid="65" grpId="0" animBg="1"/>
      <p:bldP spid="6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3864</TotalTime>
  <Words>908</Words>
  <Application>Microsoft Office PowerPoint</Application>
  <PresentationFormat>On-screen Show (4:3)</PresentationFormat>
  <Paragraphs>183</Paragraphs>
  <Slides>16</Slides>
  <Notes>13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Concourse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Respiration</dc:title>
  <dc:subject>Science_7</dc:subject>
  <dc:creator>Afroza nasreen sultana</dc:creator>
  <cp:lastModifiedBy>RISHA-COMPUTER</cp:lastModifiedBy>
  <cp:revision>124</cp:revision>
  <dcterms:created xsi:type="dcterms:W3CDTF">2006-08-16T00:00:00Z</dcterms:created>
  <dcterms:modified xsi:type="dcterms:W3CDTF">2020-10-21T15:38:22Z</dcterms:modified>
</cp:coreProperties>
</file>