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7" r:id="rId2"/>
    <p:sldId id="293" r:id="rId3"/>
    <p:sldId id="294" r:id="rId4"/>
    <p:sldId id="295" r:id="rId5"/>
    <p:sldId id="268" r:id="rId6"/>
    <p:sldId id="269" r:id="rId7"/>
    <p:sldId id="270" r:id="rId8"/>
    <p:sldId id="271" r:id="rId9"/>
    <p:sldId id="272" r:id="rId10"/>
    <p:sldId id="273" r:id="rId11"/>
    <p:sldId id="291" r:id="rId12"/>
    <p:sldId id="276" r:id="rId13"/>
    <p:sldId id="277" r:id="rId14"/>
    <p:sldId id="278" r:id="rId15"/>
    <p:sldId id="279" r:id="rId16"/>
    <p:sldId id="287" r:id="rId17"/>
    <p:sldId id="288" r:id="rId18"/>
    <p:sldId id="289" r:id="rId19"/>
    <p:sldId id="290" r:id="rId20"/>
    <p:sldId id="284" r:id="rId21"/>
    <p:sldId id="264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A4210-EC04-496E-848D-6E2D127984C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4940-C830-4A54-A847-676F4DE7F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D4EFE8-8872-4B4D-84BC-8C25D44E35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B60263-C847-4E12-A7FA-D0CF8AE0FC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26DBCD-B686-4A71-950A-2B1F6EAE15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8EB7D-09CF-4BE5-B55F-1969D36BB1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26DBCD-B686-4A71-950A-2B1F6EAE15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8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57AE3E-0DE8-4CCB-9DE8-FDEB92690EBA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075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31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4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0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55A5-5D26-4918-8B2D-C03C9AC2CC46}" type="datetime1">
              <a:rPr lang="en-US"/>
              <a:pPr>
                <a:defRPr/>
              </a:pPr>
              <a:t>10/15/2020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n-BD"/>
              <a:t>মোঃ ইউসুফ আলী, প্রভাষক, আইসিটি, পূর্ব্বমল্লিকপুর এইচ.এস. কলেজ, কাহারোল, দিনাজপুর।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n-BD"/>
              <a:t>স্লাইড নং- </a:t>
            </a:r>
            <a:fld id="{2E2D26F7-661F-4628-A111-15705A86A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2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5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8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8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EC05A8A-423A-4F71-9EA7-5D8B6337186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" y="134112"/>
            <a:ext cx="8802624" cy="6608064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8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785740" y="1645920"/>
              <a:ext cx="5572520" cy="4275748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82879" y="159472"/>
            <a:ext cx="8802624" cy="1426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05" y="3559630"/>
            <a:ext cx="4128295" cy="2982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486" y="3450771"/>
            <a:ext cx="4130564" cy="3194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2" y="226654"/>
            <a:ext cx="4353058" cy="295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CC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11486" y="226653"/>
            <a:ext cx="4130564" cy="295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947057" y="1632857"/>
            <a:ext cx="2928256" cy="1393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96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0971" y="1436914"/>
            <a:ext cx="3276599" cy="1246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96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828" y="5160183"/>
            <a:ext cx="3287485" cy="1484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endParaRPr lang="en-US" sz="96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9815" y="5160183"/>
            <a:ext cx="2667755" cy="151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</a:t>
            </a:r>
            <a:endParaRPr lang="en-US" sz="96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0087" y="130629"/>
            <a:ext cx="5976256" cy="87193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057" y="1190029"/>
            <a:ext cx="8813437" cy="7844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আইনানুগ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087" y="2161969"/>
            <a:ext cx="5976256" cy="90780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056" y="3207689"/>
            <a:ext cx="8813437" cy="1297173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সুন্নাহর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0087" y="4642780"/>
            <a:ext cx="5976256" cy="834022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5400" b="1" spc="50" dirty="0">
              <a:ln w="0"/>
              <a:solidFill>
                <a:schemeClr val="bg2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055" y="5614720"/>
            <a:ext cx="8813437" cy="113993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প্রানির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94865"/>
            <a:ext cx="4321629" cy="2671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" y="4005944"/>
            <a:ext cx="4325598" cy="270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" y="1094865"/>
            <a:ext cx="4325598" cy="2671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CC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05943"/>
            <a:ext cx="4284995" cy="270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5236029" y="2394857"/>
            <a:ext cx="2681683" cy="938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171" y="5236029"/>
            <a:ext cx="3352800" cy="1137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শেয়াল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9829" y="5334000"/>
            <a:ext cx="2851313" cy="103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9344" y="2667000"/>
            <a:ext cx="2971800" cy="88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715" y="97972"/>
            <a:ext cx="8828314" cy="82637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5775" t="10748" r="57558" b="8250"/>
          <a:stretch/>
        </p:blipFill>
        <p:spPr bwMode="auto">
          <a:xfrm>
            <a:off x="4706361" y="3494314"/>
            <a:ext cx="4197927" cy="313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06829" y="3494314"/>
            <a:ext cx="4191000" cy="313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61" y="158751"/>
            <a:ext cx="4197927" cy="3096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158751"/>
            <a:ext cx="4191000" cy="3096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5061857" y="5497285"/>
            <a:ext cx="3505200" cy="100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8223" y="5297842"/>
            <a:ext cx="2950747" cy="1200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জেব্রা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5143" y="2201763"/>
            <a:ext cx="3211286" cy="900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1371" y="2201763"/>
            <a:ext cx="3233058" cy="813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ডলফিন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887686" y="183930"/>
            <a:ext cx="4078388" cy="3060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887685" y="3481209"/>
            <a:ext cx="4078388" cy="3142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2600" y="5074386"/>
            <a:ext cx="2862943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88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ভাল্লুক</a:t>
            </a:r>
            <a:endParaRPr lang="bn-BD" sz="8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t="37683" r="59459"/>
          <a:stretch/>
        </p:blipFill>
        <p:spPr bwMode="auto">
          <a:xfrm>
            <a:off x="281253" y="192207"/>
            <a:ext cx="4301632" cy="3051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CC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1628" y="1482715"/>
            <a:ext cx="3592286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88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endParaRPr lang="en-US" sz="88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81252" y="3505200"/>
            <a:ext cx="4301633" cy="3142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58529" y="1499125"/>
            <a:ext cx="2136701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88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শূকর</a:t>
            </a:r>
            <a:endParaRPr lang="bn-BD" sz="88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27315" y="5250088"/>
            <a:ext cx="2884714" cy="5475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8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26856" y="3603170"/>
            <a:ext cx="5564344" cy="3029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6" y="199698"/>
            <a:ext cx="5564344" cy="3142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Oval Callout 1"/>
          <p:cNvSpPr/>
          <p:nvPr/>
        </p:nvSpPr>
        <p:spPr>
          <a:xfrm rot="21136800">
            <a:off x="6560994" y="3621017"/>
            <a:ext cx="2374329" cy="1410737"/>
          </a:xfrm>
          <a:prstGeom prst="wedgeEllipseCallout">
            <a:avLst>
              <a:gd name="adj1" fmla="val -101867"/>
              <a:gd name="adj2" fmla="val 72793"/>
            </a:avLst>
          </a:prstGeom>
          <a:noFill/>
          <a:ln w="762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sz="40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460613" y="308361"/>
            <a:ext cx="2456886" cy="1462444"/>
          </a:xfrm>
          <a:prstGeom prst="wedgeEllipseCallout">
            <a:avLst>
              <a:gd name="adj1" fmla="val -101867"/>
              <a:gd name="adj2" fmla="val 72793"/>
            </a:avLst>
          </a:prstGeom>
          <a:noFill/>
          <a:ln w="762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endParaRPr lang="en-US" sz="3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3115" y="97972"/>
            <a:ext cx="6425540" cy="79465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56" y="1044878"/>
            <a:ext cx="8871857" cy="124112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অসংগত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নাযায়েজ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3116" y="2405168"/>
            <a:ext cx="6248399" cy="8300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626" y="3375507"/>
            <a:ext cx="8871857" cy="113993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সুন্নাহর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পরিতাজ্য-বর্জনীয়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3116" y="4655766"/>
            <a:ext cx="6248399" cy="732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856" y="5528751"/>
            <a:ext cx="8893627" cy="1220393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057" y="1872343"/>
            <a:ext cx="8795658" cy="482237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একটি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তালিকা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তৈরী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057" y="207446"/>
            <a:ext cx="8795658" cy="13818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94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022" y="2035629"/>
            <a:ext cx="8882743" cy="4680857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একটি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তালিকা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তৈরী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8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23" y="218331"/>
            <a:ext cx="8882743" cy="16213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83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171" y="2242456"/>
            <a:ext cx="8784772" cy="4463143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খেয়ে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বেঁচে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থাকা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৫টি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উপায়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লিখ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171" y="185674"/>
            <a:ext cx="8784772" cy="18390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Wave2">
              <a:avLst>
                <a:gd name="adj1" fmla="val 9453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3200" b="1" spc="50" dirty="0" err="1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spc="5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200" b="1" spc="5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381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7" y="1316736"/>
            <a:ext cx="8741664" cy="5315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redefined Process 2"/>
          <p:cNvSpPr/>
          <p:nvPr/>
        </p:nvSpPr>
        <p:spPr>
          <a:xfrm>
            <a:off x="219456" y="134112"/>
            <a:ext cx="8741664" cy="999744"/>
          </a:xfrm>
          <a:prstGeom prst="flowChartPredefinedProcess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b="1" spc="50" dirty="0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spc="50" dirty="0" err="1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943" y="153839"/>
            <a:ext cx="8763000" cy="10980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b="1" spc="50" dirty="0">
              <a:ln w="0"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3" y="1382487"/>
            <a:ext cx="8762999" cy="5377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অর্থ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কয়েকটি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নাম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অর্থ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কয়েকটি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নাম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মধ্যে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পাথর্ক্য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কখন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হতে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পারে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কখন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হতে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পারে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মানব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জীবনে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গুরুত্ব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বর্ণনা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0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8857" y="1513114"/>
            <a:ext cx="3037114" cy="5159829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00CC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857" y="87087"/>
            <a:ext cx="8904514" cy="1251856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6" y="1513115"/>
            <a:ext cx="5557158" cy="5159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36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66255"/>
            <a:ext cx="8922328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927" y="277090"/>
            <a:ext cx="8174182" cy="1468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46304" y="146304"/>
            <a:ext cx="8851392" cy="1536192"/>
          </a:xfrm>
          <a:prstGeom prst="downArrowCallou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46304" y="1804416"/>
            <a:ext cx="6132576" cy="4937760"/>
          </a:xfrm>
          <a:prstGeom prst="flowChartProcess">
            <a:avLst/>
          </a:prstGeom>
          <a:noFill/>
          <a:ln w="76200">
            <a:solidFill>
              <a:srgbClr val="00CC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মোঃজাকারিয়া</a:t>
            </a:r>
            <a:endParaRPr lang="en-US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endParaRPr lang="en-US" sz="4000" b="1" spc="5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কাঁঠালবাড়ী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মোস্তাফিয়া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b="1" spc="5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spc="5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4" y="4303776"/>
            <a:ext cx="2511552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6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1920" y="121920"/>
            <a:ext cx="8924544" cy="1780032"/>
          </a:xfrm>
          <a:prstGeom prst="downArrowCallout">
            <a:avLst/>
          </a:prstGeom>
          <a:noFill/>
          <a:ln w="76200"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21920" y="2048256"/>
            <a:ext cx="8827008" cy="4657344"/>
          </a:xfrm>
          <a:prstGeom prst="bevel">
            <a:avLst>
              <a:gd name="adj" fmla="val 5658"/>
            </a:avLst>
          </a:prstGeom>
          <a:noFill/>
          <a:ln w="76200">
            <a:solidFill>
              <a:srgbClr val="00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আকায়েদ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spc="5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54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৮ম </a:t>
            </a:r>
            <a:r>
              <a:rPr lang="en-US" sz="5400" b="1" spc="5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5400" b="1" spc="50" dirty="0" smtClean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spc="5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400" b="1" spc="50" dirty="0" smtClean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spc="5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১ ও ২</a:t>
            </a:r>
          </a:p>
          <a:p>
            <a:pPr algn="ctr"/>
            <a:r>
              <a:rPr lang="en-US" sz="4800" b="1" spc="5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48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২০৩ </a:t>
            </a:r>
            <a:r>
              <a:rPr lang="en-US" sz="4800" b="1" spc="5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২০৪ </a:t>
            </a:r>
            <a:endParaRPr lang="en-US" sz="48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60" y="985344"/>
            <a:ext cx="2656336" cy="1770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" y="985343"/>
            <a:ext cx="2928621" cy="1770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817" y="985345"/>
            <a:ext cx="2899533" cy="177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201" y="2900664"/>
            <a:ext cx="2672496" cy="1868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23" y="2900664"/>
            <a:ext cx="2938080" cy="1868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968" y="2900664"/>
            <a:ext cx="2864381" cy="1868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968" y="4894963"/>
            <a:ext cx="2864381" cy="177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200" y="4914364"/>
            <a:ext cx="2672496" cy="1754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" y="4894963"/>
            <a:ext cx="3021192" cy="177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6364890" y="1731332"/>
            <a:ext cx="2547462" cy="6826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ষাঁড়</a:t>
            </a:r>
            <a:endParaRPr lang="en-US" sz="60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39960" y="1852797"/>
            <a:ext cx="1805704" cy="6595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endParaRPr lang="en-US" sz="60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65357" y="1915444"/>
            <a:ext cx="2446453" cy="59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6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1241" y="3815646"/>
            <a:ext cx="2275767" cy="593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6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8496" y="3807199"/>
            <a:ext cx="2173190" cy="602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60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42392" y="3857066"/>
            <a:ext cx="2174431" cy="428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endParaRPr lang="en-US" sz="60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65357" y="5535168"/>
            <a:ext cx="2338035" cy="5278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60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89823" y="5620512"/>
            <a:ext cx="2207873" cy="6465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60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1104" y="5743002"/>
            <a:ext cx="1880582" cy="5770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60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496" y="86247"/>
            <a:ext cx="8839200" cy="7759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মুখেমুখে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112" y="135758"/>
            <a:ext cx="8912352" cy="986373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endParaRPr lang="en-US" sz="36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112" y="1384318"/>
            <a:ext cx="4169664" cy="12350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4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endParaRPr lang="en-US" sz="44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8575" y="1311383"/>
            <a:ext cx="4437889" cy="130797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শেয়ালের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112" y="2881546"/>
            <a:ext cx="2621280" cy="1336885"/>
          </a:xfrm>
          <a:prstGeom prst="rect">
            <a:avLst/>
          </a:prstGeom>
          <a:ln w="76200"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54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860" y="5320000"/>
            <a:ext cx="7989519" cy="757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4112" y="4803649"/>
            <a:ext cx="8912352" cy="1481410"/>
          </a:xfrm>
          <a:prstGeom prst="rect">
            <a:avLst/>
          </a:prstGeom>
          <a:ln w="76200">
            <a:solidFill>
              <a:srgbClr val="FF00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8575" y="2881545"/>
            <a:ext cx="4486657" cy="1336885"/>
          </a:xfrm>
          <a:prstGeom prst="rect">
            <a:avLst/>
          </a:prstGeom>
          <a:ln w="76200">
            <a:solidFill>
              <a:srgbClr val="00CC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b="1" spc="5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5400" b="1" spc="5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endParaRPr lang="en-US" sz="5400" b="1" spc="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5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12" y="146303"/>
            <a:ext cx="8875775" cy="16337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>
                <a:gd name="adj" fmla="val 49688"/>
              </a:avLst>
            </a:prstTxWarp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23" y="2450592"/>
            <a:ext cx="8741664" cy="2950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spc="50" dirty="0" err="1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4400" b="1" spc="50" dirty="0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spc="50" dirty="0" err="1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endParaRPr lang="en-US" sz="44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8008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96" y="1524000"/>
            <a:ext cx="8839200" cy="519379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</a:p>
          <a:p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অর্থ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48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অর্থ</a:t>
            </a:r>
            <a:r>
              <a:rPr lang="en-US" sz="48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8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48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48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মধ্যে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পাথর্ক্য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48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মানব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জীবনে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গুরুত্ব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বিশ্লেষণ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8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14272" y="146304"/>
            <a:ext cx="6181344" cy="124358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9600" b="1" spc="5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9600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9600" b="1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59" y="1063603"/>
            <a:ext cx="4241105" cy="2557421"/>
          </a:xfrm>
          <a:prstGeom prst="roundRect">
            <a:avLst>
              <a:gd name="adj" fmla="val 0"/>
            </a:avLst>
          </a:prstGeom>
          <a:ln w="190500" cap="rnd">
            <a:solidFill>
              <a:srgbClr val="00CC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" y="975360"/>
            <a:ext cx="4571999" cy="2731008"/>
          </a:xfrm>
          <a:prstGeom prst="roundRect">
            <a:avLst>
              <a:gd name="adj" fmla="val 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58" y="3820126"/>
            <a:ext cx="4155762" cy="2909858"/>
          </a:xfrm>
          <a:prstGeom prst="roundRect">
            <a:avLst>
              <a:gd name="adj" fmla="val 0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" y="3817226"/>
            <a:ext cx="4450080" cy="2827414"/>
          </a:xfrm>
          <a:prstGeom prst="roundRect">
            <a:avLst>
              <a:gd name="adj" fmla="val 0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25008" y="5724490"/>
            <a:ext cx="2702000" cy="85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80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417" y="5486008"/>
            <a:ext cx="2151888" cy="1061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8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7488" y="2449657"/>
            <a:ext cx="1821917" cy="1012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8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0625" y="2569948"/>
            <a:ext cx="2253151" cy="89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80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4112" y="85344"/>
            <a:ext cx="8912352" cy="7791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457</TotalTime>
  <Words>413</Words>
  <Application>Microsoft Office PowerPoint</Application>
  <PresentationFormat>On-screen Show (4:3)</PresentationFormat>
  <Paragraphs>96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NikoshBAN</vt:lpstr>
      <vt:lpstr>SutonnyMJ</vt:lpstr>
      <vt:lpstr>Vrinda</vt:lpstr>
      <vt:lpstr>Wingdings 2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Computer</dc:creator>
  <cp:lastModifiedBy>Singer</cp:lastModifiedBy>
  <cp:revision>115</cp:revision>
  <dcterms:created xsi:type="dcterms:W3CDTF">2017-04-19T17:48:53Z</dcterms:created>
  <dcterms:modified xsi:type="dcterms:W3CDTF">2020-10-15T05:22:22Z</dcterms:modified>
</cp:coreProperties>
</file>