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58" r:id="rId3"/>
    <p:sldId id="276" r:id="rId4"/>
    <p:sldId id="272" r:id="rId5"/>
    <p:sldId id="275" r:id="rId6"/>
    <p:sldId id="259" r:id="rId7"/>
    <p:sldId id="27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3C9C-0DFF-473D-9059-6B4A6D2FC010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F203-335C-43F5-9D53-00EAF3D65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F203-335C-43F5-9D53-00EAF3D657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162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46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8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3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59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731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43678C-A357-4EB3-8F45-14099001A9F6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D3484F-7482-45B8-9237-530F04CE7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3741" y="266412"/>
            <a:ext cx="101812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Prionta Mazumder\Desktop\Flower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4" y="1540701"/>
            <a:ext cx="9689883" cy="46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73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285" y="561241"/>
            <a:ext cx="9958191" cy="110799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 সারণ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6096"/>
            <a:ext cx="12192000" cy="48936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20 জন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60, 50, 62, 52, 45, 48, 53, 54, 52, 48, 45, 53, 52, 47, 58, 50, 48, 46, 62, 65</a:t>
            </a: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ির্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ণয়: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সবেচেয়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 = 45 এবং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বড় মান =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= 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র্বোচ্চ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 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র্বনিন্ম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মান) + 1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(65 – 45) + 1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20 + 1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142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0"/>
            <a:ext cx="917746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140" y="1086545"/>
            <a:ext cx="10546915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 ধর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21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বহার 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২১/৫ = ৪.২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242" y="2763866"/>
            <a:ext cx="93528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গণসংখ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 সারিণ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80000"/>
              </p:ext>
            </p:extLst>
          </p:nvPr>
        </p:nvGraphicFramePr>
        <p:xfrm>
          <a:off x="1167246" y="3535680"/>
          <a:ext cx="9454824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608"/>
                <a:gridCol w="3151608"/>
                <a:gridCol w="3151608"/>
              </a:tblGrid>
              <a:tr h="4781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1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|||| ||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1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|||| |||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1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1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21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811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২০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763069" y="4156744"/>
            <a:ext cx="723331" cy="31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7534" y="4572000"/>
            <a:ext cx="672562" cy="34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77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39" y="368490"/>
            <a:ext cx="1179951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গণসংখ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গণসংখ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69477"/>
              </p:ext>
            </p:extLst>
          </p:nvPr>
        </p:nvGraphicFramePr>
        <p:xfrm>
          <a:off x="928046" y="2125383"/>
          <a:ext cx="993202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941"/>
                <a:gridCol w="3134941"/>
                <a:gridCol w="3662138"/>
              </a:tblGrid>
              <a:tr h="4646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36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6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ময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 গণসংখ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্যা</a:t>
                      </a:r>
                      <a:r>
                        <a:rPr lang="as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2176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5" y="219731"/>
            <a:ext cx="8625385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</a:t>
            </a:r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5" y="1164813"/>
            <a:ext cx="8625385" cy="120032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 গণনা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count)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করা যায়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পূণসংখ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অখ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তাক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717" y="3504873"/>
            <a:ext cx="862538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মাপ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measure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রন কর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চ্ছি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95" y="2294561"/>
            <a:ext cx="862538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উপ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দানকারী 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সংখ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667" y="4736428"/>
            <a:ext cx="8625383" cy="120032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31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তাপমা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84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586854"/>
            <a:ext cx="850096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শ্রেণিসীমা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97653"/>
              </p:ext>
            </p:extLst>
          </p:nvPr>
        </p:nvGraphicFramePr>
        <p:xfrm>
          <a:off x="1555844" y="2125385"/>
          <a:ext cx="848731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105"/>
                <a:gridCol w="2829105"/>
                <a:gridCol w="28291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অবিচ্ছিন্ন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৪৯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44.5 – 49.5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 – 54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49.5 – 54.5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55 – 59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54.5 – 59.5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– 64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59.5 – 64.5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65 – 69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64.5 – 69.5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 – ৭৪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69.5 – 74.5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1293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2738" y="54560"/>
            <a:ext cx="7342495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3180" y="1388785"/>
            <a:ext cx="7979861" cy="4949385"/>
            <a:chOff x="1629756" y="1483803"/>
            <a:chExt cx="7979861" cy="545092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458" y="1483803"/>
              <a:ext cx="7588159" cy="54509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84149" y="5882185"/>
              <a:ext cx="2167002" cy="4406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শ্রেণিসীমা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0746" y="5540991"/>
              <a:ext cx="42444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44.5      49.5      54.5     59.5     64.5     69.5      74.5</a:t>
              </a:r>
              <a:endParaRPr 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1882" y="5390866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0628" y="5338546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802" y="1517164"/>
              <a:ext cx="4230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1882" y="2382852"/>
              <a:ext cx="423084" cy="2585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25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20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  <a:p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9756" y="2673350"/>
              <a:ext cx="1034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গণসংখ্যা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8597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327547"/>
            <a:ext cx="7342495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806" y="2717359"/>
            <a:ext cx="955735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 কাকে বলে? </a:t>
            </a:r>
          </a:p>
          <a:p>
            <a:pPr marL="742950" indent="-742950"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কী? </a:t>
            </a:r>
          </a:p>
          <a:p>
            <a:pPr marL="742950" indent="-742950"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চলক কাকে বলে?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3163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3222" y="938745"/>
            <a:ext cx="5560886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20409"/>
            <a:ext cx="12192000" cy="32316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শিক্ষার্থীর পরীক্ষায় প্রাপ্ত নম্বর দেওয়া হলোঃ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78, 68, 61, 99, 69, 80, 83, 75, 62, 65, 77, 85, 75, 82, 98, 95, 85, 77, 80, 87, 81, 85, 90, 85, 75, 77, 81, 78, 92, 68, 70, 71, 72, 77, 66, 75, 80, 77, 70, 90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ব্যবধান ৮ ধরে গণসংখ্যা নিবেশন সারণি তৈরি কর।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গণসংখ্যা সারণি হতে আয়তলেখ অঙ্কন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Prionta Mazumder\Desktop\Flower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3" y="377434"/>
            <a:ext cx="5150394" cy="24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957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3098" y="339319"/>
            <a:ext cx="7991604" cy="221599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rionta Mazumder\Desktop\Flower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55" y="2555310"/>
            <a:ext cx="10545194" cy="361740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001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63836" y="2690336"/>
            <a:ext cx="3352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সপ্তদশ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91640" y="228600"/>
            <a:ext cx="8945880" cy="1487466"/>
            <a:chOff x="1691640" y="228600"/>
            <a:chExt cx="8945880" cy="1371600"/>
          </a:xfrm>
        </p:grpSpPr>
        <p:sp>
          <p:nvSpPr>
            <p:cNvPr id="7" name="Down Ribbon 6"/>
            <p:cNvSpPr/>
            <p:nvPr/>
          </p:nvSpPr>
          <p:spPr>
            <a:xfrm>
              <a:off x="1691640" y="228600"/>
              <a:ext cx="8945880" cy="1371600"/>
            </a:xfrm>
            <a:prstGeom prst="ribbon">
              <a:avLst/>
            </a:prstGeom>
            <a:noFill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1440" y="228600"/>
              <a:ext cx="4937760" cy="110799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600" b="1" dirty="0">
                <a:ln w="13462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6000">
                      <a:srgbClr val="FF0000"/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1026" name="Picture 2" descr="C:\Users\Prionta Mazumder\Desktop\pranzit kumer mazum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40" y="2136034"/>
            <a:ext cx="3281819" cy="36479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682" y="2690336"/>
            <a:ext cx="4659682" cy="249299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cÖvbwRZ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Kzgvi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gRyg`vi</a:t>
            </a:r>
            <a:endParaRPr lang="en-US" sz="36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gyiv`bMi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b~iæbœvnvi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D”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Pwe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gyiv`bMi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b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01714-733638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49503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1292352"/>
            <a:ext cx="3511296" cy="3925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2511552"/>
            <a:ext cx="3962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050" dirty="0" smtClean="0">
                <a:latin typeface="NikoshBAN" pitchFamily="2" charset="0"/>
                <a:cs typeface="NikoshBAN" pitchFamily="2" charset="0"/>
              </a:rPr>
              <a:t>জন্মঃ- ১৭ফেব্রুয়ারী/১৮৯০খ্রীঃ</a:t>
            </a:r>
          </a:p>
          <a:p>
            <a:r>
              <a:rPr lang="bn-BD" sz="1050" dirty="0" smtClean="0">
                <a:latin typeface="NikoshBAN" pitchFamily="2" charset="0"/>
                <a:cs typeface="NikoshBAN" pitchFamily="2" charset="0"/>
              </a:rPr>
              <a:t>মৃতঃ-২৯জুলায়/১৯৬২খ্রীঃ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90" y="2706624"/>
            <a:ext cx="433400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নামঃ- রোনাল্ড ফিশার 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" y="3499104"/>
            <a:ext cx="458419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তিনি একজন পরিসংখ্যানের জনক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" y="5376672"/>
            <a:ext cx="1202665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বিঃশ শতাব্দীতে পরিসংখ্যান বিঙ্গানের গুরুত্বপুর্ন ব্যাক্তিত্ব বলা হয়।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9571" y="475487"/>
            <a:ext cx="80912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ছবিটিলক্ষ  করঃ-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83" y="0"/>
            <a:ext cx="6606227" cy="3302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12" y="3533839"/>
            <a:ext cx="5243370" cy="3155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39" y="3529656"/>
            <a:ext cx="4747985" cy="315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138" y="267250"/>
            <a:ext cx="4954138" cy="1107996"/>
          </a:xfrm>
          <a:prstGeom prst="rect">
            <a:avLst/>
          </a:prstGeom>
          <a:effectLst>
            <a:glow rad="203200">
              <a:srgbClr val="FFFF00">
                <a:alpha val="93000"/>
              </a:srgbClr>
            </a:glow>
            <a:outerShdw blurRad="50800" dir="13920000" sx="104000" sy="104000" algn="ctr" rotWithShape="0">
              <a:srgbClr val="FF0000">
                <a:alpha val="7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লক্ষ্যকর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30000">
                    <a:srgbClr val="FF0000"/>
                  </a:gs>
                  <a:gs pos="44000">
                    <a:srgbClr val="0070C0"/>
                  </a:gs>
                  <a:gs pos="58000">
                    <a:srgbClr val="00B050"/>
                  </a:gs>
                  <a:gs pos="77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457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erajul statistics.jp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1063" y="685365"/>
            <a:ext cx="6096000" cy="3429000"/>
          </a:xfrm>
          <a:prstGeom prst="rect">
            <a:avLst/>
          </a:prstGeom>
          <a:noFill/>
        </p:spPr>
      </p:pic>
      <p:pic>
        <p:nvPicPr>
          <p:cNvPr id="2051" name="Picture 3" descr="H:\merajul statis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290" y="2415894"/>
            <a:ext cx="4114800" cy="2120957"/>
          </a:xfrm>
          <a:prstGeom prst="rect">
            <a:avLst/>
          </a:prstGeom>
          <a:noFill/>
        </p:spPr>
      </p:pic>
      <p:pic>
        <p:nvPicPr>
          <p:cNvPr id="4" name="Picture 3" descr="worm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063" y="4724400"/>
            <a:ext cx="4191000" cy="2000250"/>
          </a:xfrm>
          <a:prstGeom prst="rect">
            <a:avLst/>
          </a:prstGeom>
        </p:spPr>
      </p:pic>
      <p:pic>
        <p:nvPicPr>
          <p:cNvPr id="5" name="Picture 4" descr="iw_histogra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452" y="4114365"/>
            <a:ext cx="2353609" cy="2743635"/>
          </a:xfrm>
          <a:prstGeom prst="rect">
            <a:avLst/>
          </a:prstGeom>
        </p:spPr>
      </p:pic>
      <p:pic>
        <p:nvPicPr>
          <p:cNvPr id="7" name="Picture 6" descr="image1_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290" y="4580461"/>
            <a:ext cx="3886201" cy="218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267250"/>
            <a:ext cx="7120953" cy="1107996"/>
          </a:xfrm>
          <a:prstGeom prst="rect">
            <a:avLst/>
          </a:prstGeom>
          <a:effectLst>
            <a:glow rad="203200">
              <a:srgbClr val="FFFF00">
                <a:alpha val="93000"/>
              </a:srgbClr>
            </a:glow>
            <a:outerShdw blurRad="50800" dir="13920000" sx="104000" sy="104000" algn="ctr" rotWithShape="0">
              <a:srgbClr val="FF0000">
                <a:alpha val="7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লক্ষ্যকর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30000">
                      <a:srgbClr val="FF0000"/>
                    </a:gs>
                    <a:gs pos="44000">
                      <a:srgbClr val="0070C0"/>
                    </a:gs>
                    <a:gs pos="58000">
                      <a:srgbClr val="00B050"/>
                    </a:gs>
                    <a:gs pos="77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30000">
                    <a:srgbClr val="FF0000"/>
                  </a:gs>
                  <a:gs pos="44000">
                    <a:srgbClr val="0070C0"/>
                  </a:gs>
                  <a:gs pos="58000">
                    <a:srgbClr val="00B050"/>
                  </a:gs>
                  <a:gs pos="77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625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480" y="121920"/>
            <a:ext cx="108204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722" y="4180141"/>
            <a:ext cx="11273425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76179" y="1615857"/>
            <a:ext cx="5298510" cy="22922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58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113" y="91440"/>
            <a:ext cx="8217074" cy="18793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02" y="2415654"/>
            <a:ext cx="11837095" cy="3600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কাকে বলে,তা বলতে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নিবেশন সারণি তৈরি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আয়তলেখ আ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কতে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 ও অবিচ্ছিন্ন চলক ব্যাখ্যা করতে পারবে।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8481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37" y="0"/>
            <a:ext cx="10659648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13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037" y="2520536"/>
            <a:ext cx="10659648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গা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 মূলত: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উপা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ষণ 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 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ধরেনর গব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ষনায় 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হয়। গড়,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চুরক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 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128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658" y="204717"/>
            <a:ext cx="8324586" cy="186204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98124"/>
            <a:ext cx="12192000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ীক্ষ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ষনায় ব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উপা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গণসংখ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বার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  <a:p>
            <a:pPr algn="just"/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োনো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পরী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 জন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85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যায়, 7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85 এর 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্যাকে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951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489</TotalTime>
  <Words>916</Words>
  <Application>Microsoft Office PowerPoint</Application>
  <PresentationFormat>Custom</PresentationFormat>
  <Paragraphs>142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ANUK</dc:creator>
  <cp:lastModifiedBy>Prionta Mazumder</cp:lastModifiedBy>
  <cp:revision>94</cp:revision>
  <dcterms:created xsi:type="dcterms:W3CDTF">2019-10-15T00:45:16Z</dcterms:created>
  <dcterms:modified xsi:type="dcterms:W3CDTF">2020-10-21T14:42:30Z</dcterms:modified>
</cp:coreProperties>
</file>