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6" r:id="rId3"/>
    <p:sldId id="257" r:id="rId4"/>
    <p:sldId id="258" r:id="rId5"/>
    <p:sldId id="268" r:id="rId6"/>
    <p:sldId id="261" r:id="rId7"/>
    <p:sldId id="280" r:id="rId8"/>
    <p:sldId id="277" r:id="rId9"/>
    <p:sldId id="283" r:id="rId10"/>
    <p:sldId id="282" r:id="rId11"/>
    <p:sldId id="269" r:id="rId12"/>
    <p:sldId id="281" r:id="rId13"/>
    <p:sldId id="276" r:id="rId14"/>
    <p:sldId id="265" r:id="rId15"/>
    <p:sldId id="267" r:id="rId16"/>
    <p:sldId id="284" r:id="rId17"/>
    <p:sldId id="285" r:id="rId18"/>
    <p:sldId id="275" r:id="rId19"/>
    <p:sldId id="273" r:id="rId20"/>
    <p:sldId id="274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A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8E0B9-A2E9-4755-B285-50E25A6A2C9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2E912EA-AA91-4733-84E8-8C08892F5487}">
      <dgm:prSet phldrT="[Text]"/>
      <dgm:spPr>
        <a:solidFill>
          <a:srgbClr val="00B0F0"/>
        </a:solidFill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প্রযুক্তির </a:t>
          </a:r>
        </a:p>
        <a:p>
          <a:r>
            <a:rPr lang="bn-BD" b="1" dirty="0" smtClean="0">
              <a:latin typeface="NikoshBAN" pitchFamily="2" charset="0"/>
              <a:cs typeface="NikoshBAN" pitchFamily="2" charset="0"/>
            </a:rPr>
            <a:t>ব্যবহার</a:t>
          </a:r>
          <a:endParaRPr lang="en-GB" dirty="0"/>
        </a:p>
      </dgm:t>
    </dgm:pt>
    <dgm:pt modelId="{B4D4E2A2-9FE2-4318-8C59-D75ED9BAF30E}" type="parTrans" cxnId="{941BC54C-EFF0-4CD1-9E48-C1FE9894E2F8}">
      <dgm:prSet/>
      <dgm:spPr/>
      <dgm:t>
        <a:bodyPr/>
        <a:lstStyle/>
        <a:p>
          <a:endParaRPr lang="en-GB"/>
        </a:p>
      </dgm:t>
    </dgm:pt>
    <dgm:pt modelId="{DC8A90B9-1327-4587-AFF8-809A9BC4C69F}" type="sibTrans" cxnId="{941BC54C-EFF0-4CD1-9E48-C1FE9894E2F8}">
      <dgm:prSet/>
      <dgm:spPr/>
      <dgm:t>
        <a:bodyPr/>
        <a:lstStyle/>
        <a:p>
          <a:endParaRPr lang="en-GB"/>
        </a:p>
      </dgm:t>
    </dgm:pt>
    <dgm:pt modelId="{546FC64B-C0C1-474A-924A-B311236651B2}">
      <dgm:prSet phldrT="[Text]"/>
      <dgm:spPr>
        <a:solidFill>
          <a:schemeClr val="accent3"/>
        </a:solidFill>
      </dgm:spPr>
      <dgm:t>
        <a:bodyPr/>
        <a:lstStyle/>
        <a:p>
          <a:r>
            <a:rPr lang="en-US" b="0" dirty="0" err="1" smtClean="0">
              <a:effectLst/>
              <a:latin typeface="NikoshBAN" pitchFamily="2" charset="0"/>
              <a:cs typeface="NikoshBAN" pitchFamily="2" charset="0"/>
            </a:rPr>
            <a:t>এলার্ম</a:t>
          </a:r>
          <a:r>
            <a:rPr lang="en-US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শোনা</a:t>
          </a:r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GB" dirty="0"/>
        </a:p>
      </dgm:t>
    </dgm:pt>
    <dgm:pt modelId="{BFBA44AB-7E00-4109-9F70-6A300759ED0D}" type="parTrans" cxnId="{1F633386-7BEA-411F-89FD-46573B07FE87}">
      <dgm:prSet/>
      <dgm:spPr/>
      <dgm:t>
        <a:bodyPr/>
        <a:lstStyle/>
        <a:p>
          <a:endParaRPr lang="en-GB"/>
        </a:p>
      </dgm:t>
    </dgm:pt>
    <dgm:pt modelId="{E59C65F9-9D6A-481D-9CA9-6BD2D6E55F4E}" type="sibTrans" cxnId="{1F633386-7BEA-411F-89FD-46573B07FE87}">
      <dgm:prSet/>
      <dgm:spPr/>
      <dgm:t>
        <a:bodyPr/>
        <a:lstStyle/>
        <a:p>
          <a:endParaRPr lang="en-GB"/>
        </a:p>
      </dgm:t>
    </dgm:pt>
    <dgm:pt modelId="{9CFEEAD6-3E02-4BB5-930A-84249390FAF8}">
      <dgm:prSet phldrT="[Text]"/>
      <dgm:spPr>
        <a:solidFill>
          <a:srgbClr val="7030A0"/>
        </a:solidFill>
      </dgm:spPr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গান শোনা</a:t>
          </a:r>
          <a:endParaRPr lang="en-GB" dirty="0"/>
        </a:p>
      </dgm:t>
    </dgm:pt>
    <dgm:pt modelId="{B0F639E2-5FC3-437A-BEFE-8006F726C285}" type="parTrans" cxnId="{94C8ACE9-1512-4EB9-A560-1517124841F0}">
      <dgm:prSet/>
      <dgm:spPr/>
      <dgm:t>
        <a:bodyPr/>
        <a:lstStyle/>
        <a:p>
          <a:endParaRPr lang="en-GB"/>
        </a:p>
      </dgm:t>
    </dgm:pt>
    <dgm:pt modelId="{EB820CE7-A9F3-4EE3-9C55-F8F785363888}" type="sibTrans" cxnId="{94C8ACE9-1512-4EB9-A560-1517124841F0}">
      <dgm:prSet/>
      <dgm:spPr/>
      <dgm:t>
        <a:bodyPr/>
        <a:lstStyle/>
        <a:p>
          <a:endParaRPr lang="en-GB"/>
        </a:p>
      </dgm:t>
    </dgm:pt>
    <dgm:pt modelId="{0B1B3F34-C16F-4789-A1B0-7A9373FB88C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0" dirty="0" err="1" smtClean="0">
              <a:effectLst/>
              <a:latin typeface="NikoshBAN" pitchFamily="2" charset="0"/>
              <a:cs typeface="NikoshBAN" pitchFamily="2" charset="0"/>
            </a:rPr>
            <a:t>ছবি</a:t>
          </a:r>
          <a:r>
            <a:rPr lang="en-US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প্রিন্ট করা</a:t>
          </a:r>
          <a:endParaRPr lang="en-GB" dirty="0"/>
        </a:p>
      </dgm:t>
    </dgm:pt>
    <dgm:pt modelId="{DC19A3EF-268A-40F2-A178-AECDC1D6680C}" type="parTrans" cxnId="{D0594645-C62A-4D1F-9FA4-0A75B77CD847}">
      <dgm:prSet/>
      <dgm:spPr/>
      <dgm:t>
        <a:bodyPr/>
        <a:lstStyle/>
        <a:p>
          <a:endParaRPr lang="en-GB"/>
        </a:p>
      </dgm:t>
    </dgm:pt>
    <dgm:pt modelId="{F0A90C68-474B-4EBD-BE1E-A74AD16AC80E}" type="sibTrans" cxnId="{D0594645-C62A-4D1F-9FA4-0A75B77CD847}">
      <dgm:prSet/>
      <dgm:spPr/>
      <dgm:t>
        <a:bodyPr/>
        <a:lstStyle/>
        <a:p>
          <a:endParaRPr lang="en-GB"/>
        </a:p>
      </dgm:t>
    </dgm:pt>
    <dgm:pt modelId="{7D4B523B-4CBD-488A-BFEC-07A692D2C9A7}">
      <dgm:prSet phldrT="[Text]"/>
      <dgm:spPr>
        <a:solidFill>
          <a:schemeClr val="tx1"/>
        </a:solidFill>
      </dgm:spPr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ই-মেইল চেক করা য</a:t>
          </a:r>
          <a:endParaRPr lang="en-GB" dirty="0"/>
        </a:p>
      </dgm:t>
    </dgm:pt>
    <dgm:pt modelId="{AB89DC32-D8D8-4635-A905-524763CAF277}" type="parTrans" cxnId="{8ACFC381-B756-4004-932F-C61449B80BD6}">
      <dgm:prSet/>
      <dgm:spPr/>
      <dgm:t>
        <a:bodyPr/>
        <a:lstStyle/>
        <a:p>
          <a:endParaRPr lang="en-GB"/>
        </a:p>
      </dgm:t>
    </dgm:pt>
    <dgm:pt modelId="{E8886464-703C-4FE7-8C15-BD420C4F2BD5}" type="sibTrans" cxnId="{8ACFC381-B756-4004-932F-C61449B80BD6}">
      <dgm:prSet/>
      <dgm:spPr/>
      <dgm:t>
        <a:bodyPr/>
        <a:lstStyle/>
        <a:p>
          <a:endParaRPr lang="en-GB"/>
        </a:p>
      </dgm:t>
    </dgm:pt>
    <dgm:pt modelId="{9979943A-1D03-435E-BF91-C53B977581A2}">
      <dgm:prSet/>
      <dgm:spPr>
        <a:solidFill>
          <a:srgbClr val="00B050"/>
        </a:solidFill>
      </dgm:spPr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সিনেমা ডাউনলোড করা</a:t>
          </a:r>
          <a:endParaRPr lang="en-GB" dirty="0"/>
        </a:p>
      </dgm:t>
    </dgm:pt>
    <dgm:pt modelId="{EF8A2CA6-E462-4DEF-9F22-6111E6BEE9BE}" type="parTrans" cxnId="{C65DF7EB-8A51-4FED-93BA-1FAF25945E02}">
      <dgm:prSet/>
      <dgm:spPr/>
      <dgm:t>
        <a:bodyPr/>
        <a:lstStyle/>
        <a:p>
          <a:endParaRPr lang="en-GB"/>
        </a:p>
      </dgm:t>
    </dgm:pt>
    <dgm:pt modelId="{F362C39F-FB5F-4932-93F3-CFF3F10661D1}" type="sibTrans" cxnId="{C65DF7EB-8A51-4FED-93BA-1FAF25945E02}">
      <dgm:prSet/>
      <dgm:spPr/>
      <dgm:t>
        <a:bodyPr/>
        <a:lstStyle/>
        <a:p>
          <a:endParaRPr lang="en-GB"/>
        </a:p>
      </dgm:t>
    </dgm:pt>
    <dgm:pt modelId="{DC009081-44DA-4076-9EF4-C3B74BF1AD9F}">
      <dgm:prSet/>
      <dgm:spPr>
        <a:solidFill>
          <a:srgbClr val="0070C0"/>
        </a:solidFill>
      </dgm:spPr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সংবাদ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শোনা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BB49FD1-9BFF-4C72-867F-DFD6C42BBC7F}" type="parTrans" cxnId="{34CB3648-D5CE-4963-853E-D3BC5A7197A3}">
      <dgm:prSet/>
      <dgm:spPr/>
      <dgm:t>
        <a:bodyPr/>
        <a:lstStyle/>
        <a:p>
          <a:endParaRPr lang="en-GB"/>
        </a:p>
      </dgm:t>
    </dgm:pt>
    <dgm:pt modelId="{C14E9179-450F-4EC8-B652-91FD5D45F2F6}" type="sibTrans" cxnId="{34CB3648-D5CE-4963-853E-D3BC5A7197A3}">
      <dgm:prSet/>
      <dgm:spPr/>
      <dgm:t>
        <a:bodyPr/>
        <a:lstStyle/>
        <a:p>
          <a:endParaRPr lang="en-GB"/>
        </a:p>
      </dgm:t>
    </dgm:pt>
    <dgm:pt modelId="{758E999E-1657-45E2-8A30-96DF32113B1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ফোনে কথা বলা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5A0E12DF-42B2-441F-8E80-9D3F2A276C44}" type="parTrans" cxnId="{F4906E28-8DA8-4B90-80E1-406EB3FE5A24}">
      <dgm:prSet/>
      <dgm:spPr/>
      <dgm:t>
        <a:bodyPr/>
        <a:lstStyle/>
        <a:p>
          <a:endParaRPr lang="en-GB"/>
        </a:p>
      </dgm:t>
    </dgm:pt>
    <dgm:pt modelId="{B58B177D-B51D-4028-99F6-C6EDC0E37FE9}" type="sibTrans" cxnId="{F4906E28-8DA8-4B90-80E1-406EB3FE5A24}">
      <dgm:prSet/>
      <dgm:spPr/>
      <dgm:t>
        <a:bodyPr/>
        <a:lstStyle/>
        <a:p>
          <a:endParaRPr lang="en-GB"/>
        </a:p>
      </dgm:t>
    </dgm:pt>
    <dgm:pt modelId="{34E691E9-71B9-4190-ABD1-E0DADA02E861}">
      <dgm:prSet/>
      <dgm:spPr>
        <a:solidFill>
          <a:schemeClr val="accent5"/>
        </a:solidFill>
      </dgm:spPr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বই পড়া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6424B329-8E50-4B2E-AD19-3572D56B767F}" type="parTrans" cxnId="{47BA01EE-643B-457C-8242-F3D9663B1C98}">
      <dgm:prSet/>
      <dgm:spPr/>
      <dgm:t>
        <a:bodyPr/>
        <a:lstStyle/>
        <a:p>
          <a:endParaRPr lang="en-GB"/>
        </a:p>
      </dgm:t>
    </dgm:pt>
    <dgm:pt modelId="{C65095DD-8044-4A35-901C-569CA8B909BF}" type="sibTrans" cxnId="{47BA01EE-643B-457C-8242-F3D9663B1C98}">
      <dgm:prSet/>
      <dgm:spPr/>
      <dgm:t>
        <a:bodyPr/>
        <a:lstStyle/>
        <a:p>
          <a:endParaRPr lang="en-GB"/>
        </a:p>
      </dgm:t>
    </dgm:pt>
    <dgm:pt modelId="{9E5A0C5A-41CA-4D33-B0CE-B88D1227F61B}" type="pres">
      <dgm:prSet presAssocID="{6018E0B9-A2E9-4755-B285-50E25A6A2C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93D33C-802B-4D11-8895-C1373546F3F8}" type="pres">
      <dgm:prSet presAssocID="{C2E912EA-AA91-4733-84E8-8C08892F5487}" presName="centerShape" presStyleLbl="node0" presStyleIdx="0" presStyleCnt="1"/>
      <dgm:spPr/>
      <dgm:t>
        <a:bodyPr/>
        <a:lstStyle/>
        <a:p>
          <a:endParaRPr lang="en-GB"/>
        </a:p>
      </dgm:t>
    </dgm:pt>
    <dgm:pt modelId="{298F9E8D-B5A7-49C3-9C3D-2258152FF0FA}" type="pres">
      <dgm:prSet presAssocID="{BFBA44AB-7E00-4109-9F70-6A300759ED0D}" presName="parTrans" presStyleLbl="sibTrans2D1" presStyleIdx="0" presStyleCnt="8"/>
      <dgm:spPr/>
      <dgm:t>
        <a:bodyPr/>
        <a:lstStyle/>
        <a:p>
          <a:endParaRPr lang="en-GB"/>
        </a:p>
      </dgm:t>
    </dgm:pt>
    <dgm:pt modelId="{A63CA647-1445-4A45-8B97-B9E7500940E3}" type="pres">
      <dgm:prSet presAssocID="{BFBA44AB-7E00-4109-9F70-6A300759ED0D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471BEA13-EB70-40EA-A448-089585797E6F}" type="pres">
      <dgm:prSet presAssocID="{546FC64B-C0C1-474A-924A-B311236651B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1B9C94-89F7-4667-9039-39C7D88EC96B}" type="pres">
      <dgm:prSet presAssocID="{EF8A2CA6-E462-4DEF-9F22-6111E6BEE9BE}" presName="parTrans" presStyleLbl="sibTrans2D1" presStyleIdx="1" presStyleCnt="8"/>
      <dgm:spPr/>
      <dgm:t>
        <a:bodyPr/>
        <a:lstStyle/>
        <a:p>
          <a:endParaRPr lang="en-GB"/>
        </a:p>
      </dgm:t>
    </dgm:pt>
    <dgm:pt modelId="{5F37204E-68B8-400A-BB6A-E467520BA4FD}" type="pres">
      <dgm:prSet presAssocID="{EF8A2CA6-E462-4DEF-9F22-6111E6BEE9BE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C5AA314B-9F9F-4D6C-BF10-3549024F8A23}" type="pres">
      <dgm:prSet presAssocID="{9979943A-1D03-435E-BF91-C53B977581A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4F4B36-D484-44EF-88D9-63E650C8C7F8}" type="pres">
      <dgm:prSet presAssocID="{6424B329-8E50-4B2E-AD19-3572D56B767F}" presName="parTrans" presStyleLbl="sibTrans2D1" presStyleIdx="2" presStyleCnt="8"/>
      <dgm:spPr/>
      <dgm:t>
        <a:bodyPr/>
        <a:lstStyle/>
        <a:p>
          <a:endParaRPr lang="en-GB"/>
        </a:p>
      </dgm:t>
    </dgm:pt>
    <dgm:pt modelId="{9DC3D47B-6525-4501-A615-52530D928A09}" type="pres">
      <dgm:prSet presAssocID="{6424B329-8E50-4B2E-AD19-3572D56B767F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07F65C99-D8B7-47A2-A64A-5B579C48FB1C}" type="pres">
      <dgm:prSet presAssocID="{34E691E9-71B9-4190-ABD1-E0DADA02E86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CB89FD-4F5C-4F6D-9B21-B7FDD3F37C02}" type="pres">
      <dgm:prSet presAssocID="{5A0E12DF-42B2-441F-8E80-9D3F2A276C44}" presName="parTrans" presStyleLbl="sibTrans2D1" presStyleIdx="3" presStyleCnt="8"/>
      <dgm:spPr/>
      <dgm:t>
        <a:bodyPr/>
        <a:lstStyle/>
        <a:p>
          <a:endParaRPr lang="en-GB"/>
        </a:p>
      </dgm:t>
    </dgm:pt>
    <dgm:pt modelId="{F753B26C-1F83-47F4-9528-BD92578571C9}" type="pres">
      <dgm:prSet presAssocID="{5A0E12DF-42B2-441F-8E80-9D3F2A276C44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C60E0440-C603-4FE1-ACA0-A6AA6C5B5E46}" type="pres">
      <dgm:prSet presAssocID="{758E999E-1657-45E2-8A30-96DF32113B1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E5B44D-D28D-4CDB-B5DE-ADD9786ECEAC}" type="pres">
      <dgm:prSet presAssocID="{3BB49FD1-9BFF-4C72-867F-DFD6C42BBC7F}" presName="parTrans" presStyleLbl="sibTrans2D1" presStyleIdx="4" presStyleCnt="8"/>
      <dgm:spPr/>
      <dgm:t>
        <a:bodyPr/>
        <a:lstStyle/>
        <a:p>
          <a:endParaRPr lang="en-GB"/>
        </a:p>
      </dgm:t>
    </dgm:pt>
    <dgm:pt modelId="{1D08A5D5-D5D1-4315-B8C5-FB2125EAB250}" type="pres">
      <dgm:prSet presAssocID="{3BB49FD1-9BFF-4C72-867F-DFD6C42BBC7F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9439C837-5452-425C-8F21-4DE269633F5C}" type="pres">
      <dgm:prSet presAssocID="{DC009081-44DA-4076-9EF4-C3B74BF1AD9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5BF7EA-C4DB-460E-A19A-ECDEC9031EA6}" type="pres">
      <dgm:prSet presAssocID="{B0F639E2-5FC3-437A-BEFE-8006F726C285}" presName="parTrans" presStyleLbl="sibTrans2D1" presStyleIdx="5" presStyleCnt="8"/>
      <dgm:spPr/>
      <dgm:t>
        <a:bodyPr/>
        <a:lstStyle/>
        <a:p>
          <a:endParaRPr lang="en-GB"/>
        </a:p>
      </dgm:t>
    </dgm:pt>
    <dgm:pt modelId="{46C2D452-283D-496A-AD85-D4EE7B813403}" type="pres">
      <dgm:prSet presAssocID="{B0F639E2-5FC3-437A-BEFE-8006F726C285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6C535737-8847-48B3-AE82-742B6C87FCA0}" type="pres">
      <dgm:prSet presAssocID="{9CFEEAD6-3E02-4BB5-930A-84249390FAF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425D65-D307-4C9B-B626-DB3339AA3D4A}" type="pres">
      <dgm:prSet presAssocID="{DC19A3EF-268A-40F2-A178-AECDC1D6680C}" presName="parTrans" presStyleLbl="sibTrans2D1" presStyleIdx="6" presStyleCnt="8"/>
      <dgm:spPr/>
      <dgm:t>
        <a:bodyPr/>
        <a:lstStyle/>
        <a:p>
          <a:endParaRPr lang="en-GB"/>
        </a:p>
      </dgm:t>
    </dgm:pt>
    <dgm:pt modelId="{16A81FB4-334B-438D-8D18-58D46D2F90F4}" type="pres">
      <dgm:prSet presAssocID="{DC19A3EF-268A-40F2-A178-AECDC1D6680C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09F74D64-D3C1-49FD-861F-2F795E0DA8E1}" type="pres">
      <dgm:prSet presAssocID="{0B1B3F34-C16F-4789-A1B0-7A9373FB88C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E9E064-8D7A-4856-93C1-73C518177405}" type="pres">
      <dgm:prSet presAssocID="{AB89DC32-D8D8-4635-A905-524763CAF277}" presName="parTrans" presStyleLbl="sibTrans2D1" presStyleIdx="7" presStyleCnt="8"/>
      <dgm:spPr/>
      <dgm:t>
        <a:bodyPr/>
        <a:lstStyle/>
        <a:p>
          <a:endParaRPr lang="en-GB"/>
        </a:p>
      </dgm:t>
    </dgm:pt>
    <dgm:pt modelId="{6FEAC6F8-D8D5-4974-87CF-4BFB3609A314}" type="pres">
      <dgm:prSet presAssocID="{AB89DC32-D8D8-4635-A905-524763CAF277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FDE460EA-AA9F-4757-928A-B8E09DE2EB87}" type="pres">
      <dgm:prSet presAssocID="{7D4B523B-4CBD-488A-BFEC-07A692D2C9A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F21E81-DEEB-4941-B622-E4845A94CF2A}" type="presOf" srcId="{AB89DC32-D8D8-4635-A905-524763CAF277}" destId="{75E9E064-8D7A-4856-93C1-73C518177405}" srcOrd="0" destOrd="0" presId="urn:microsoft.com/office/officeart/2005/8/layout/radial5"/>
    <dgm:cxn modelId="{754823E5-080E-4C28-BD6C-9D7395567AA0}" type="presOf" srcId="{DC19A3EF-268A-40F2-A178-AECDC1D6680C}" destId="{F1425D65-D307-4C9B-B626-DB3339AA3D4A}" srcOrd="0" destOrd="0" presId="urn:microsoft.com/office/officeart/2005/8/layout/radial5"/>
    <dgm:cxn modelId="{D0594645-C62A-4D1F-9FA4-0A75B77CD847}" srcId="{C2E912EA-AA91-4733-84E8-8C08892F5487}" destId="{0B1B3F34-C16F-4789-A1B0-7A9373FB88C0}" srcOrd="6" destOrd="0" parTransId="{DC19A3EF-268A-40F2-A178-AECDC1D6680C}" sibTransId="{F0A90C68-474B-4EBD-BE1E-A74AD16AC80E}"/>
    <dgm:cxn modelId="{EFFFD478-BC2A-4919-98E2-0427B16F8B51}" type="presOf" srcId="{6424B329-8E50-4B2E-AD19-3572D56B767F}" destId="{554F4B36-D484-44EF-88D9-63E650C8C7F8}" srcOrd="0" destOrd="0" presId="urn:microsoft.com/office/officeart/2005/8/layout/radial5"/>
    <dgm:cxn modelId="{CDD9C511-0024-4701-9603-9EFB45C36EE1}" type="presOf" srcId="{B0F639E2-5FC3-437A-BEFE-8006F726C285}" destId="{DA5BF7EA-C4DB-460E-A19A-ECDEC9031EA6}" srcOrd="0" destOrd="0" presId="urn:microsoft.com/office/officeart/2005/8/layout/radial5"/>
    <dgm:cxn modelId="{A444D0A9-201B-499E-AE91-E373E7046A92}" type="presOf" srcId="{6018E0B9-A2E9-4755-B285-50E25A6A2C9F}" destId="{9E5A0C5A-41CA-4D33-B0CE-B88D1227F61B}" srcOrd="0" destOrd="0" presId="urn:microsoft.com/office/officeart/2005/8/layout/radial5"/>
    <dgm:cxn modelId="{1F633386-7BEA-411F-89FD-46573B07FE87}" srcId="{C2E912EA-AA91-4733-84E8-8C08892F5487}" destId="{546FC64B-C0C1-474A-924A-B311236651B2}" srcOrd="0" destOrd="0" parTransId="{BFBA44AB-7E00-4109-9F70-6A300759ED0D}" sibTransId="{E59C65F9-9D6A-481D-9CA9-6BD2D6E55F4E}"/>
    <dgm:cxn modelId="{539ECA21-74EF-4483-AB22-01C1A70F84A5}" type="presOf" srcId="{DC009081-44DA-4076-9EF4-C3B74BF1AD9F}" destId="{9439C837-5452-425C-8F21-4DE269633F5C}" srcOrd="0" destOrd="0" presId="urn:microsoft.com/office/officeart/2005/8/layout/radial5"/>
    <dgm:cxn modelId="{AA877F39-51FD-4410-9F63-8BF8807055B7}" type="presOf" srcId="{9CFEEAD6-3E02-4BB5-930A-84249390FAF8}" destId="{6C535737-8847-48B3-AE82-742B6C87FCA0}" srcOrd="0" destOrd="0" presId="urn:microsoft.com/office/officeart/2005/8/layout/radial5"/>
    <dgm:cxn modelId="{96033761-0F15-456C-82AE-B29E8D903367}" type="presOf" srcId="{DC19A3EF-268A-40F2-A178-AECDC1D6680C}" destId="{16A81FB4-334B-438D-8D18-58D46D2F90F4}" srcOrd="1" destOrd="0" presId="urn:microsoft.com/office/officeart/2005/8/layout/radial5"/>
    <dgm:cxn modelId="{773FEB9C-23CB-40A4-A1F8-B171F33653AC}" type="presOf" srcId="{34E691E9-71B9-4190-ABD1-E0DADA02E861}" destId="{07F65C99-D8B7-47A2-A64A-5B579C48FB1C}" srcOrd="0" destOrd="0" presId="urn:microsoft.com/office/officeart/2005/8/layout/radial5"/>
    <dgm:cxn modelId="{8ACFC381-B756-4004-932F-C61449B80BD6}" srcId="{C2E912EA-AA91-4733-84E8-8C08892F5487}" destId="{7D4B523B-4CBD-488A-BFEC-07A692D2C9A7}" srcOrd="7" destOrd="0" parTransId="{AB89DC32-D8D8-4635-A905-524763CAF277}" sibTransId="{E8886464-703C-4FE7-8C15-BD420C4F2BD5}"/>
    <dgm:cxn modelId="{941BC54C-EFF0-4CD1-9E48-C1FE9894E2F8}" srcId="{6018E0B9-A2E9-4755-B285-50E25A6A2C9F}" destId="{C2E912EA-AA91-4733-84E8-8C08892F5487}" srcOrd="0" destOrd="0" parTransId="{B4D4E2A2-9FE2-4318-8C59-D75ED9BAF30E}" sibTransId="{DC8A90B9-1327-4587-AFF8-809A9BC4C69F}"/>
    <dgm:cxn modelId="{C06F7973-E261-41A7-90AE-9B35FC9B93C2}" type="presOf" srcId="{0B1B3F34-C16F-4789-A1B0-7A9373FB88C0}" destId="{09F74D64-D3C1-49FD-861F-2F795E0DA8E1}" srcOrd="0" destOrd="0" presId="urn:microsoft.com/office/officeart/2005/8/layout/radial5"/>
    <dgm:cxn modelId="{FC3759AC-A292-4062-BCC3-30DAFB657194}" type="presOf" srcId="{5A0E12DF-42B2-441F-8E80-9D3F2A276C44}" destId="{F753B26C-1F83-47F4-9528-BD92578571C9}" srcOrd="1" destOrd="0" presId="urn:microsoft.com/office/officeart/2005/8/layout/radial5"/>
    <dgm:cxn modelId="{8A7408D7-33D6-4DDB-8DB6-4E2F89269F47}" type="presOf" srcId="{B0F639E2-5FC3-437A-BEFE-8006F726C285}" destId="{46C2D452-283D-496A-AD85-D4EE7B813403}" srcOrd="1" destOrd="0" presId="urn:microsoft.com/office/officeart/2005/8/layout/radial5"/>
    <dgm:cxn modelId="{59A1882E-D8DB-47D8-98BB-9BC81E7F33F5}" type="presOf" srcId="{BFBA44AB-7E00-4109-9F70-6A300759ED0D}" destId="{298F9E8D-B5A7-49C3-9C3D-2258152FF0FA}" srcOrd="0" destOrd="0" presId="urn:microsoft.com/office/officeart/2005/8/layout/radial5"/>
    <dgm:cxn modelId="{7D805EDD-9DD9-49DB-BF65-13C2B0C98DF9}" type="presOf" srcId="{EF8A2CA6-E462-4DEF-9F22-6111E6BEE9BE}" destId="{871B9C94-89F7-4667-9039-39C7D88EC96B}" srcOrd="0" destOrd="0" presId="urn:microsoft.com/office/officeart/2005/8/layout/radial5"/>
    <dgm:cxn modelId="{C65DF7EB-8A51-4FED-93BA-1FAF25945E02}" srcId="{C2E912EA-AA91-4733-84E8-8C08892F5487}" destId="{9979943A-1D03-435E-BF91-C53B977581A2}" srcOrd="1" destOrd="0" parTransId="{EF8A2CA6-E462-4DEF-9F22-6111E6BEE9BE}" sibTransId="{F362C39F-FB5F-4932-93F3-CFF3F10661D1}"/>
    <dgm:cxn modelId="{F4906E28-8DA8-4B90-80E1-406EB3FE5A24}" srcId="{C2E912EA-AA91-4733-84E8-8C08892F5487}" destId="{758E999E-1657-45E2-8A30-96DF32113B12}" srcOrd="3" destOrd="0" parTransId="{5A0E12DF-42B2-441F-8E80-9D3F2A276C44}" sibTransId="{B58B177D-B51D-4028-99F6-C6EDC0E37FE9}"/>
    <dgm:cxn modelId="{110258A6-5FB3-4CE5-B9B5-60F49DB3F3EA}" type="presOf" srcId="{EF8A2CA6-E462-4DEF-9F22-6111E6BEE9BE}" destId="{5F37204E-68B8-400A-BB6A-E467520BA4FD}" srcOrd="1" destOrd="0" presId="urn:microsoft.com/office/officeart/2005/8/layout/radial5"/>
    <dgm:cxn modelId="{F34C5DFF-5DF3-475F-9E2E-CC22AAC2AF7D}" type="presOf" srcId="{BFBA44AB-7E00-4109-9F70-6A300759ED0D}" destId="{A63CA647-1445-4A45-8B97-B9E7500940E3}" srcOrd="1" destOrd="0" presId="urn:microsoft.com/office/officeart/2005/8/layout/radial5"/>
    <dgm:cxn modelId="{6C102C94-04DC-433E-9A96-F155A8226FA2}" type="presOf" srcId="{3BB49FD1-9BFF-4C72-867F-DFD6C42BBC7F}" destId="{64E5B44D-D28D-4CDB-B5DE-ADD9786ECEAC}" srcOrd="0" destOrd="0" presId="urn:microsoft.com/office/officeart/2005/8/layout/radial5"/>
    <dgm:cxn modelId="{97A28969-0585-4590-9795-0AF48A4D7056}" type="presOf" srcId="{7D4B523B-4CBD-488A-BFEC-07A692D2C9A7}" destId="{FDE460EA-AA9F-4757-928A-B8E09DE2EB87}" srcOrd="0" destOrd="0" presId="urn:microsoft.com/office/officeart/2005/8/layout/radial5"/>
    <dgm:cxn modelId="{FEAD8324-F7B9-44F2-A705-B38DCC6B76F9}" type="presOf" srcId="{546FC64B-C0C1-474A-924A-B311236651B2}" destId="{471BEA13-EB70-40EA-A448-089585797E6F}" srcOrd="0" destOrd="0" presId="urn:microsoft.com/office/officeart/2005/8/layout/radial5"/>
    <dgm:cxn modelId="{2793C324-82E2-46DA-8CE1-FB9D009E290B}" type="presOf" srcId="{AB89DC32-D8D8-4635-A905-524763CAF277}" destId="{6FEAC6F8-D8D5-4974-87CF-4BFB3609A314}" srcOrd="1" destOrd="0" presId="urn:microsoft.com/office/officeart/2005/8/layout/radial5"/>
    <dgm:cxn modelId="{34CB3648-D5CE-4963-853E-D3BC5A7197A3}" srcId="{C2E912EA-AA91-4733-84E8-8C08892F5487}" destId="{DC009081-44DA-4076-9EF4-C3B74BF1AD9F}" srcOrd="4" destOrd="0" parTransId="{3BB49FD1-9BFF-4C72-867F-DFD6C42BBC7F}" sibTransId="{C14E9179-450F-4EC8-B652-91FD5D45F2F6}"/>
    <dgm:cxn modelId="{94C8ACE9-1512-4EB9-A560-1517124841F0}" srcId="{C2E912EA-AA91-4733-84E8-8C08892F5487}" destId="{9CFEEAD6-3E02-4BB5-930A-84249390FAF8}" srcOrd="5" destOrd="0" parTransId="{B0F639E2-5FC3-437A-BEFE-8006F726C285}" sibTransId="{EB820CE7-A9F3-4EE3-9C55-F8F785363888}"/>
    <dgm:cxn modelId="{47BA01EE-643B-457C-8242-F3D9663B1C98}" srcId="{C2E912EA-AA91-4733-84E8-8C08892F5487}" destId="{34E691E9-71B9-4190-ABD1-E0DADA02E861}" srcOrd="2" destOrd="0" parTransId="{6424B329-8E50-4B2E-AD19-3572D56B767F}" sibTransId="{C65095DD-8044-4A35-901C-569CA8B909BF}"/>
    <dgm:cxn modelId="{45EFFF42-8ACA-40B7-B21A-071B5127590C}" type="presOf" srcId="{C2E912EA-AA91-4733-84E8-8C08892F5487}" destId="{DC93D33C-802B-4D11-8895-C1373546F3F8}" srcOrd="0" destOrd="0" presId="urn:microsoft.com/office/officeart/2005/8/layout/radial5"/>
    <dgm:cxn modelId="{88971412-AC6C-4A24-BF7E-4F8E78131858}" type="presOf" srcId="{5A0E12DF-42B2-441F-8E80-9D3F2A276C44}" destId="{C7CB89FD-4F5C-4F6D-9B21-B7FDD3F37C02}" srcOrd="0" destOrd="0" presId="urn:microsoft.com/office/officeart/2005/8/layout/radial5"/>
    <dgm:cxn modelId="{7F7CDAC9-9CAB-4295-BA17-5352DB8298A0}" type="presOf" srcId="{758E999E-1657-45E2-8A30-96DF32113B12}" destId="{C60E0440-C603-4FE1-ACA0-A6AA6C5B5E46}" srcOrd="0" destOrd="0" presId="urn:microsoft.com/office/officeart/2005/8/layout/radial5"/>
    <dgm:cxn modelId="{A49C9D9C-ED22-42C8-B1BB-EA964EEA5C3A}" type="presOf" srcId="{6424B329-8E50-4B2E-AD19-3572D56B767F}" destId="{9DC3D47B-6525-4501-A615-52530D928A09}" srcOrd="1" destOrd="0" presId="urn:microsoft.com/office/officeart/2005/8/layout/radial5"/>
    <dgm:cxn modelId="{B5CEB9A1-70C7-490A-B021-E54983817E35}" type="presOf" srcId="{9979943A-1D03-435E-BF91-C53B977581A2}" destId="{C5AA314B-9F9F-4D6C-BF10-3549024F8A23}" srcOrd="0" destOrd="0" presId="urn:microsoft.com/office/officeart/2005/8/layout/radial5"/>
    <dgm:cxn modelId="{AC1E9B16-7FB3-4483-AADC-0925E4815E4B}" type="presOf" srcId="{3BB49FD1-9BFF-4C72-867F-DFD6C42BBC7F}" destId="{1D08A5D5-D5D1-4315-B8C5-FB2125EAB250}" srcOrd="1" destOrd="0" presId="urn:microsoft.com/office/officeart/2005/8/layout/radial5"/>
    <dgm:cxn modelId="{A4242992-3750-4C7D-AD2E-44F5E28C46A5}" type="presParOf" srcId="{9E5A0C5A-41CA-4D33-B0CE-B88D1227F61B}" destId="{DC93D33C-802B-4D11-8895-C1373546F3F8}" srcOrd="0" destOrd="0" presId="urn:microsoft.com/office/officeart/2005/8/layout/radial5"/>
    <dgm:cxn modelId="{60B7365C-CF5A-4335-9957-59804746AB6D}" type="presParOf" srcId="{9E5A0C5A-41CA-4D33-B0CE-B88D1227F61B}" destId="{298F9E8D-B5A7-49C3-9C3D-2258152FF0FA}" srcOrd="1" destOrd="0" presId="urn:microsoft.com/office/officeart/2005/8/layout/radial5"/>
    <dgm:cxn modelId="{F758E313-8D5F-4FD0-BD08-65CC260EF623}" type="presParOf" srcId="{298F9E8D-B5A7-49C3-9C3D-2258152FF0FA}" destId="{A63CA647-1445-4A45-8B97-B9E7500940E3}" srcOrd="0" destOrd="0" presId="urn:microsoft.com/office/officeart/2005/8/layout/radial5"/>
    <dgm:cxn modelId="{5AE30C99-66E6-4862-A0EB-BE5AFE7F697A}" type="presParOf" srcId="{9E5A0C5A-41CA-4D33-B0CE-B88D1227F61B}" destId="{471BEA13-EB70-40EA-A448-089585797E6F}" srcOrd="2" destOrd="0" presId="urn:microsoft.com/office/officeart/2005/8/layout/radial5"/>
    <dgm:cxn modelId="{1EF6ED8D-3D6F-4DDE-81F9-09570B8CCA3D}" type="presParOf" srcId="{9E5A0C5A-41CA-4D33-B0CE-B88D1227F61B}" destId="{871B9C94-89F7-4667-9039-39C7D88EC96B}" srcOrd="3" destOrd="0" presId="urn:microsoft.com/office/officeart/2005/8/layout/radial5"/>
    <dgm:cxn modelId="{7C9C075F-178D-4644-B68E-64A2CB597F05}" type="presParOf" srcId="{871B9C94-89F7-4667-9039-39C7D88EC96B}" destId="{5F37204E-68B8-400A-BB6A-E467520BA4FD}" srcOrd="0" destOrd="0" presId="urn:microsoft.com/office/officeart/2005/8/layout/radial5"/>
    <dgm:cxn modelId="{95A8F0B2-D1AE-48E1-AAAD-177E4BFF90DF}" type="presParOf" srcId="{9E5A0C5A-41CA-4D33-B0CE-B88D1227F61B}" destId="{C5AA314B-9F9F-4D6C-BF10-3549024F8A23}" srcOrd="4" destOrd="0" presId="urn:microsoft.com/office/officeart/2005/8/layout/radial5"/>
    <dgm:cxn modelId="{56ED27AF-F7CE-47ED-9649-FAA686E2B2DF}" type="presParOf" srcId="{9E5A0C5A-41CA-4D33-B0CE-B88D1227F61B}" destId="{554F4B36-D484-44EF-88D9-63E650C8C7F8}" srcOrd="5" destOrd="0" presId="urn:microsoft.com/office/officeart/2005/8/layout/radial5"/>
    <dgm:cxn modelId="{13894295-27AD-4A64-96E4-813F53CEFD23}" type="presParOf" srcId="{554F4B36-D484-44EF-88D9-63E650C8C7F8}" destId="{9DC3D47B-6525-4501-A615-52530D928A09}" srcOrd="0" destOrd="0" presId="urn:microsoft.com/office/officeart/2005/8/layout/radial5"/>
    <dgm:cxn modelId="{9D0C44A4-158F-4DB3-AF9C-874FC1226023}" type="presParOf" srcId="{9E5A0C5A-41CA-4D33-B0CE-B88D1227F61B}" destId="{07F65C99-D8B7-47A2-A64A-5B579C48FB1C}" srcOrd="6" destOrd="0" presId="urn:microsoft.com/office/officeart/2005/8/layout/radial5"/>
    <dgm:cxn modelId="{3FFF2C0D-05A1-48B3-A493-B632DEB6D1D3}" type="presParOf" srcId="{9E5A0C5A-41CA-4D33-B0CE-B88D1227F61B}" destId="{C7CB89FD-4F5C-4F6D-9B21-B7FDD3F37C02}" srcOrd="7" destOrd="0" presId="urn:microsoft.com/office/officeart/2005/8/layout/radial5"/>
    <dgm:cxn modelId="{D55760A8-DB6E-4C8A-A354-FE2769A6C6B8}" type="presParOf" srcId="{C7CB89FD-4F5C-4F6D-9B21-B7FDD3F37C02}" destId="{F753B26C-1F83-47F4-9528-BD92578571C9}" srcOrd="0" destOrd="0" presId="urn:microsoft.com/office/officeart/2005/8/layout/radial5"/>
    <dgm:cxn modelId="{BAF41680-693D-4DE9-926B-B33A25969F26}" type="presParOf" srcId="{9E5A0C5A-41CA-4D33-B0CE-B88D1227F61B}" destId="{C60E0440-C603-4FE1-ACA0-A6AA6C5B5E46}" srcOrd="8" destOrd="0" presId="urn:microsoft.com/office/officeart/2005/8/layout/radial5"/>
    <dgm:cxn modelId="{55102166-C7EC-4239-952A-C6BE10F2F381}" type="presParOf" srcId="{9E5A0C5A-41CA-4D33-B0CE-B88D1227F61B}" destId="{64E5B44D-D28D-4CDB-B5DE-ADD9786ECEAC}" srcOrd="9" destOrd="0" presId="urn:microsoft.com/office/officeart/2005/8/layout/radial5"/>
    <dgm:cxn modelId="{4D77857B-F32E-477C-9B0A-6FC28B612C8D}" type="presParOf" srcId="{64E5B44D-D28D-4CDB-B5DE-ADD9786ECEAC}" destId="{1D08A5D5-D5D1-4315-B8C5-FB2125EAB250}" srcOrd="0" destOrd="0" presId="urn:microsoft.com/office/officeart/2005/8/layout/radial5"/>
    <dgm:cxn modelId="{1B826821-9D50-4890-8317-FD8DAD305727}" type="presParOf" srcId="{9E5A0C5A-41CA-4D33-B0CE-B88D1227F61B}" destId="{9439C837-5452-425C-8F21-4DE269633F5C}" srcOrd="10" destOrd="0" presId="urn:microsoft.com/office/officeart/2005/8/layout/radial5"/>
    <dgm:cxn modelId="{5024B623-99B2-44A8-95D1-12C05174C71F}" type="presParOf" srcId="{9E5A0C5A-41CA-4D33-B0CE-B88D1227F61B}" destId="{DA5BF7EA-C4DB-460E-A19A-ECDEC9031EA6}" srcOrd="11" destOrd="0" presId="urn:microsoft.com/office/officeart/2005/8/layout/radial5"/>
    <dgm:cxn modelId="{C19C5139-94A6-4DE4-9EA9-0154C88A7D70}" type="presParOf" srcId="{DA5BF7EA-C4DB-460E-A19A-ECDEC9031EA6}" destId="{46C2D452-283D-496A-AD85-D4EE7B813403}" srcOrd="0" destOrd="0" presId="urn:microsoft.com/office/officeart/2005/8/layout/radial5"/>
    <dgm:cxn modelId="{2A0624AB-3A2E-4922-BF69-DF52BF4F06A1}" type="presParOf" srcId="{9E5A0C5A-41CA-4D33-B0CE-B88D1227F61B}" destId="{6C535737-8847-48B3-AE82-742B6C87FCA0}" srcOrd="12" destOrd="0" presId="urn:microsoft.com/office/officeart/2005/8/layout/radial5"/>
    <dgm:cxn modelId="{2EADA158-2073-4DA7-9A3E-AEC5AAC193DE}" type="presParOf" srcId="{9E5A0C5A-41CA-4D33-B0CE-B88D1227F61B}" destId="{F1425D65-D307-4C9B-B626-DB3339AA3D4A}" srcOrd="13" destOrd="0" presId="urn:microsoft.com/office/officeart/2005/8/layout/radial5"/>
    <dgm:cxn modelId="{66F4412C-D82E-49EE-9CAA-FBCC26179C44}" type="presParOf" srcId="{F1425D65-D307-4C9B-B626-DB3339AA3D4A}" destId="{16A81FB4-334B-438D-8D18-58D46D2F90F4}" srcOrd="0" destOrd="0" presId="urn:microsoft.com/office/officeart/2005/8/layout/radial5"/>
    <dgm:cxn modelId="{A1BCD849-6A73-4467-8475-278D041FFC38}" type="presParOf" srcId="{9E5A0C5A-41CA-4D33-B0CE-B88D1227F61B}" destId="{09F74D64-D3C1-49FD-861F-2F795E0DA8E1}" srcOrd="14" destOrd="0" presId="urn:microsoft.com/office/officeart/2005/8/layout/radial5"/>
    <dgm:cxn modelId="{FCB439F6-D689-424E-93AC-4FE3FC51D31C}" type="presParOf" srcId="{9E5A0C5A-41CA-4D33-B0CE-B88D1227F61B}" destId="{75E9E064-8D7A-4856-93C1-73C518177405}" srcOrd="15" destOrd="0" presId="urn:microsoft.com/office/officeart/2005/8/layout/radial5"/>
    <dgm:cxn modelId="{7F15A1AE-6ED0-464C-A343-98F21A334360}" type="presParOf" srcId="{75E9E064-8D7A-4856-93C1-73C518177405}" destId="{6FEAC6F8-D8D5-4974-87CF-4BFB3609A314}" srcOrd="0" destOrd="0" presId="urn:microsoft.com/office/officeart/2005/8/layout/radial5"/>
    <dgm:cxn modelId="{A6F0A1B9-6E13-48D2-A161-7DED06117267}" type="presParOf" srcId="{9E5A0C5A-41CA-4D33-B0CE-B88D1227F61B}" destId="{FDE460EA-AA9F-4757-928A-B8E09DE2EB87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3D33C-802B-4D11-8895-C1373546F3F8}">
      <dsp:nvSpPr>
        <dsp:cNvPr id="0" name=""/>
        <dsp:cNvSpPr/>
      </dsp:nvSpPr>
      <dsp:spPr>
        <a:xfrm>
          <a:off x="3460439" y="2165039"/>
          <a:ext cx="1461120" cy="146112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প্রযুক্তির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ব্যবহার</a:t>
          </a:r>
          <a:endParaRPr lang="en-GB" sz="2800" kern="1200" dirty="0"/>
        </a:p>
      </dsp:txBody>
      <dsp:txXfrm>
        <a:off x="3674415" y="2379015"/>
        <a:ext cx="1033168" cy="1033168"/>
      </dsp:txXfrm>
    </dsp:sp>
    <dsp:sp modelId="{298F9E8D-B5A7-49C3-9C3D-2258152FF0FA}">
      <dsp:nvSpPr>
        <dsp:cNvPr id="0" name=""/>
        <dsp:cNvSpPr/>
      </dsp:nvSpPr>
      <dsp:spPr>
        <a:xfrm rot="16200000">
          <a:off x="3966413" y="1505614"/>
          <a:ext cx="449172" cy="496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4033789" y="1672346"/>
        <a:ext cx="314420" cy="298068"/>
      </dsp:txXfrm>
    </dsp:sp>
    <dsp:sp modelId="{471BEA13-EB70-40EA-A448-089585797E6F}">
      <dsp:nvSpPr>
        <dsp:cNvPr id="0" name=""/>
        <dsp:cNvSpPr/>
      </dsp:nvSpPr>
      <dsp:spPr>
        <a:xfrm>
          <a:off x="3533495" y="2536"/>
          <a:ext cx="1315008" cy="1315008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effectLst/>
              <a:latin typeface="NikoshBAN" pitchFamily="2" charset="0"/>
              <a:cs typeface="NikoshBAN" pitchFamily="2" charset="0"/>
            </a:rPr>
            <a:t>এলার্ম</a:t>
          </a:r>
          <a:r>
            <a:rPr lang="en-US" sz="21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2100" kern="1200" dirty="0" smtClean="0">
              <a:latin typeface="NikoshBAN" pitchFamily="2" charset="0"/>
              <a:cs typeface="NikoshBAN" pitchFamily="2" charset="0"/>
            </a:rPr>
            <a:t>শোনা</a:t>
          </a:r>
          <a:r>
            <a:rPr lang="bn-BD" sz="21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GB" sz="2100" kern="1200" dirty="0"/>
        </a:p>
      </dsp:txBody>
      <dsp:txXfrm>
        <a:off x="3726073" y="195114"/>
        <a:ext cx="929852" cy="929852"/>
      </dsp:txXfrm>
    </dsp:sp>
    <dsp:sp modelId="{871B9C94-89F7-4667-9039-39C7D88EC96B}">
      <dsp:nvSpPr>
        <dsp:cNvPr id="0" name=""/>
        <dsp:cNvSpPr/>
      </dsp:nvSpPr>
      <dsp:spPr>
        <a:xfrm rot="18900000">
          <a:off x="4773643" y="1839979"/>
          <a:ext cx="449172" cy="496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4793377" y="1986977"/>
        <a:ext cx="314420" cy="298068"/>
      </dsp:txXfrm>
    </dsp:sp>
    <dsp:sp modelId="{C5AA314B-9F9F-4D6C-BF10-3549024F8A23}">
      <dsp:nvSpPr>
        <dsp:cNvPr id="0" name=""/>
        <dsp:cNvSpPr/>
      </dsp:nvSpPr>
      <dsp:spPr>
        <a:xfrm>
          <a:off x="5114274" y="657316"/>
          <a:ext cx="1315008" cy="131500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0" kern="1200" dirty="0" smtClean="0">
              <a:effectLst/>
              <a:latin typeface="NikoshBAN" pitchFamily="2" charset="0"/>
              <a:cs typeface="NikoshBAN" pitchFamily="2" charset="0"/>
            </a:rPr>
            <a:t>সিনেমা ডাউনলোড করা</a:t>
          </a:r>
          <a:endParaRPr lang="en-GB" sz="2100" kern="1200" dirty="0"/>
        </a:p>
      </dsp:txBody>
      <dsp:txXfrm>
        <a:off x="5306852" y="849894"/>
        <a:ext cx="929852" cy="929852"/>
      </dsp:txXfrm>
    </dsp:sp>
    <dsp:sp modelId="{554F4B36-D484-44EF-88D9-63E650C8C7F8}">
      <dsp:nvSpPr>
        <dsp:cNvPr id="0" name=""/>
        <dsp:cNvSpPr/>
      </dsp:nvSpPr>
      <dsp:spPr>
        <a:xfrm>
          <a:off x="5108008" y="2647209"/>
          <a:ext cx="449172" cy="496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5108008" y="2746565"/>
        <a:ext cx="314420" cy="298068"/>
      </dsp:txXfrm>
    </dsp:sp>
    <dsp:sp modelId="{07F65C99-D8B7-47A2-A64A-5B579C48FB1C}">
      <dsp:nvSpPr>
        <dsp:cNvPr id="0" name=""/>
        <dsp:cNvSpPr/>
      </dsp:nvSpPr>
      <dsp:spPr>
        <a:xfrm>
          <a:off x="5769055" y="2238095"/>
          <a:ext cx="1315008" cy="1315008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0" kern="1200" dirty="0" smtClean="0">
              <a:effectLst/>
              <a:latin typeface="NikoshBAN" pitchFamily="2" charset="0"/>
              <a:cs typeface="NikoshBAN" pitchFamily="2" charset="0"/>
            </a:rPr>
            <a:t>বই পড়া</a:t>
          </a:r>
          <a:endParaRPr lang="en-US" sz="21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961633" y="2430673"/>
        <a:ext cx="929852" cy="929852"/>
      </dsp:txXfrm>
    </dsp:sp>
    <dsp:sp modelId="{C7CB89FD-4F5C-4F6D-9B21-B7FDD3F37C02}">
      <dsp:nvSpPr>
        <dsp:cNvPr id="0" name=""/>
        <dsp:cNvSpPr/>
      </dsp:nvSpPr>
      <dsp:spPr>
        <a:xfrm rot="2700000">
          <a:off x="4773643" y="3454439"/>
          <a:ext cx="449172" cy="496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4793377" y="3506153"/>
        <a:ext cx="314420" cy="298068"/>
      </dsp:txXfrm>
    </dsp:sp>
    <dsp:sp modelId="{C60E0440-C603-4FE1-ACA0-A6AA6C5B5E46}">
      <dsp:nvSpPr>
        <dsp:cNvPr id="0" name=""/>
        <dsp:cNvSpPr/>
      </dsp:nvSpPr>
      <dsp:spPr>
        <a:xfrm>
          <a:off x="5114274" y="3818874"/>
          <a:ext cx="1315008" cy="1315008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0" kern="1200" dirty="0" smtClean="0">
              <a:effectLst/>
              <a:latin typeface="NikoshBAN" pitchFamily="2" charset="0"/>
              <a:cs typeface="NikoshBAN" pitchFamily="2" charset="0"/>
            </a:rPr>
            <a:t>ফোনে কথা বলা</a:t>
          </a:r>
          <a:endParaRPr lang="en-US" sz="21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306852" y="4011452"/>
        <a:ext cx="929852" cy="929852"/>
      </dsp:txXfrm>
    </dsp:sp>
    <dsp:sp modelId="{64E5B44D-D28D-4CDB-B5DE-ADD9786ECEAC}">
      <dsp:nvSpPr>
        <dsp:cNvPr id="0" name=""/>
        <dsp:cNvSpPr/>
      </dsp:nvSpPr>
      <dsp:spPr>
        <a:xfrm rot="5400000">
          <a:off x="3966413" y="3788804"/>
          <a:ext cx="449172" cy="496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4033789" y="3820784"/>
        <a:ext cx="314420" cy="298068"/>
      </dsp:txXfrm>
    </dsp:sp>
    <dsp:sp modelId="{9439C837-5452-425C-8F21-4DE269633F5C}">
      <dsp:nvSpPr>
        <dsp:cNvPr id="0" name=""/>
        <dsp:cNvSpPr/>
      </dsp:nvSpPr>
      <dsp:spPr>
        <a:xfrm>
          <a:off x="3533495" y="4473655"/>
          <a:ext cx="1315008" cy="131500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0" kern="1200" dirty="0" smtClean="0">
              <a:effectLst/>
              <a:latin typeface="NikoshBAN" pitchFamily="2" charset="0"/>
              <a:cs typeface="NikoshBAN" pitchFamily="2" charset="0"/>
            </a:rPr>
            <a:t>সংবাদ </a:t>
          </a:r>
          <a:r>
            <a:rPr lang="bn-BD" sz="2100" kern="1200" dirty="0" smtClean="0">
              <a:latin typeface="NikoshBAN" pitchFamily="2" charset="0"/>
              <a:cs typeface="NikoshBAN" pitchFamily="2" charset="0"/>
            </a:rPr>
            <a:t>শোনা</a:t>
          </a:r>
          <a:endParaRPr lang="en-US" sz="21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726073" y="4666233"/>
        <a:ext cx="929852" cy="929852"/>
      </dsp:txXfrm>
    </dsp:sp>
    <dsp:sp modelId="{DA5BF7EA-C4DB-460E-A19A-ECDEC9031EA6}">
      <dsp:nvSpPr>
        <dsp:cNvPr id="0" name=""/>
        <dsp:cNvSpPr/>
      </dsp:nvSpPr>
      <dsp:spPr>
        <a:xfrm rot="8100000">
          <a:off x="3159184" y="3454439"/>
          <a:ext cx="449172" cy="496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3274202" y="3506153"/>
        <a:ext cx="314420" cy="298068"/>
      </dsp:txXfrm>
    </dsp:sp>
    <dsp:sp modelId="{6C535737-8847-48B3-AE82-742B6C87FCA0}">
      <dsp:nvSpPr>
        <dsp:cNvPr id="0" name=""/>
        <dsp:cNvSpPr/>
      </dsp:nvSpPr>
      <dsp:spPr>
        <a:xfrm>
          <a:off x="1952716" y="3818874"/>
          <a:ext cx="1315008" cy="131500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0" kern="1200" dirty="0" smtClean="0">
              <a:effectLst/>
              <a:latin typeface="NikoshBAN" pitchFamily="2" charset="0"/>
              <a:cs typeface="NikoshBAN" pitchFamily="2" charset="0"/>
            </a:rPr>
            <a:t>গান শোনা</a:t>
          </a:r>
          <a:endParaRPr lang="en-GB" sz="2100" kern="1200" dirty="0"/>
        </a:p>
      </dsp:txBody>
      <dsp:txXfrm>
        <a:off x="2145294" y="4011452"/>
        <a:ext cx="929852" cy="929852"/>
      </dsp:txXfrm>
    </dsp:sp>
    <dsp:sp modelId="{F1425D65-D307-4C9B-B626-DB3339AA3D4A}">
      <dsp:nvSpPr>
        <dsp:cNvPr id="0" name=""/>
        <dsp:cNvSpPr/>
      </dsp:nvSpPr>
      <dsp:spPr>
        <a:xfrm rot="10800000">
          <a:off x="2824818" y="2647209"/>
          <a:ext cx="449172" cy="496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2959570" y="2746565"/>
        <a:ext cx="314420" cy="298068"/>
      </dsp:txXfrm>
    </dsp:sp>
    <dsp:sp modelId="{09F74D64-D3C1-49FD-861F-2F795E0DA8E1}">
      <dsp:nvSpPr>
        <dsp:cNvPr id="0" name=""/>
        <dsp:cNvSpPr/>
      </dsp:nvSpPr>
      <dsp:spPr>
        <a:xfrm>
          <a:off x="1297936" y="2238095"/>
          <a:ext cx="1315008" cy="1315008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effectLst/>
              <a:latin typeface="NikoshBAN" pitchFamily="2" charset="0"/>
              <a:cs typeface="NikoshBAN" pitchFamily="2" charset="0"/>
            </a:rPr>
            <a:t>ছবি</a:t>
          </a:r>
          <a:r>
            <a:rPr lang="en-US" sz="21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2100" b="0" kern="1200" dirty="0" smtClean="0">
              <a:effectLst/>
              <a:latin typeface="NikoshBAN" pitchFamily="2" charset="0"/>
              <a:cs typeface="NikoshBAN" pitchFamily="2" charset="0"/>
            </a:rPr>
            <a:t>প্রিন্ট করা</a:t>
          </a:r>
          <a:endParaRPr lang="en-GB" sz="2100" kern="1200" dirty="0"/>
        </a:p>
      </dsp:txBody>
      <dsp:txXfrm>
        <a:off x="1490514" y="2430673"/>
        <a:ext cx="929852" cy="929852"/>
      </dsp:txXfrm>
    </dsp:sp>
    <dsp:sp modelId="{75E9E064-8D7A-4856-93C1-73C518177405}">
      <dsp:nvSpPr>
        <dsp:cNvPr id="0" name=""/>
        <dsp:cNvSpPr/>
      </dsp:nvSpPr>
      <dsp:spPr>
        <a:xfrm rot="13500000">
          <a:off x="3159184" y="1839979"/>
          <a:ext cx="449172" cy="496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3274202" y="1986977"/>
        <a:ext cx="314420" cy="298068"/>
      </dsp:txXfrm>
    </dsp:sp>
    <dsp:sp modelId="{FDE460EA-AA9F-4757-928A-B8E09DE2EB87}">
      <dsp:nvSpPr>
        <dsp:cNvPr id="0" name=""/>
        <dsp:cNvSpPr/>
      </dsp:nvSpPr>
      <dsp:spPr>
        <a:xfrm>
          <a:off x="1952716" y="657316"/>
          <a:ext cx="1315008" cy="131500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0" kern="1200" dirty="0" smtClean="0">
              <a:effectLst/>
              <a:latin typeface="NikoshBAN" pitchFamily="2" charset="0"/>
              <a:cs typeface="NikoshBAN" pitchFamily="2" charset="0"/>
            </a:rPr>
            <a:t>ই-মেইল চেক করা য</a:t>
          </a:r>
          <a:endParaRPr lang="en-GB" sz="2100" kern="1200" dirty="0"/>
        </a:p>
      </dsp:txBody>
      <dsp:txXfrm>
        <a:off x="2145294" y="849894"/>
        <a:ext cx="929852" cy="929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B500C-89D5-4560-8826-23B1CFA4AADA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FB1D5-6789-40A3-BB75-6F2E2430F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6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4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সংশ্লিষ্ট</a:t>
            </a:r>
            <a:r>
              <a:rPr lang="en-US" sz="14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14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</a:t>
            </a:r>
            <a:r>
              <a:rPr lang="en-US" sz="1400" kern="12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ঠের</a:t>
            </a:r>
            <a:r>
              <a:rPr lang="en-US" sz="14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lang="en-US" sz="14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</a:t>
            </a:r>
            <a:r>
              <a:rPr lang="en-US" sz="14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রেখে</a:t>
            </a:r>
            <a:r>
              <a:rPr lang="bn-IN" sz="14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14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14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প্রসেসর এর ছবি দেওয়া হয়েছে কারন পাঠের সাথে মিল রয়েছে। </a:t>
            </a:r>
            <a:endPara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শিক্ষক পাঠ শিরোনাম বোর্ডে লিখে দিবেন।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9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 শিক্ষকের</a:t>
            </a:r>
            <a:r>
              <a:rPr lang="bn-IN" baseline="0" dirty="0" smtClean="0"/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3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পারে-১। কিসের মাধ্যমে  তথ্য দেওয়া নেওয়া করা হয়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 প্রসেসর মামোরি থেকে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 কম্পিউটারে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দেওয়া নেয়া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হচ্ছে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80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lang="en-US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শিক্ষার্থীদের </a:t>
            </a:r>
            <a:r>
              <a:rPr lang="bn-IN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 কাজ দেখার পর প্রসেসরের কাজ নিয়ে</a:t>
            </a:r>
            <a:r>
              <a:rPr lang="bn-IN" sz="16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আলোচনা করতে পারেন। </a:t>
            </a: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মাদারবোর্ডএর সাথে কার তুলনা করা হল?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9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পারে-.১।</a:t>
            </a:r>
            <a:r>
              <a:rPr lang="bn-BD" sz="1200" b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মাদারবোর্ডের সবচেয়ে গরুত্বপূর্ণ অংশ কোনটি?</a:t>
            </a:r>
            <a:r>
              <a:rPr lang="bn-IN" sz="1200" b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সম্ভাব্য উত্তর:</a:t>
            </a:r>
            <a:r>
              <a:rPr lang="bn-IN" sz="1200" b="0" baseline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মাদার বোর্ড। এটির সাথে প্রসেসর লাগানো থাকে , অনেক সময় প্রসেসর গরম হয়ে যায় বলে একে ঠান্ডা করার জন্য কুলিং ফ্যান বসাতে হয়।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 প্রসেসর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কোথায় থাকে?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উত্তর:মাদারবোর্ডের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উপরে কিন্তু ফ্যানের নিচে থাকে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আলোচনা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2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প্রসেসরের উপরে ফ্যান লাগানো হয় কেন?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উত্তর:প্রসেসর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প্রতি মুহুর্তে লক্ষ কোটি হিসাব নিকাশ করে বলে এটি গরম হয়ে ওঠে তাই এর উপর ফ্যান বসানো হয়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2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6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42925" cy="542925"/>
          </a:xfrm>
          <a:prstGeom prst="rect">
            <a:avLst/>
          </a:prstGeom>
        </p:spPr>
      </p:pic>
      <p:pic>
        <p:nvPicPr>
          <p:cNvPr id="9" name="Picture 8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58200" y="6238875"/>
            <a:ext cx="542925" cy="542925"/>
          </a:xfrm>
          <a:prstGeom prst="rect">
            <a:avLst/>
          </a:prstGeom>
        </p:spPr>
      </p:pic>
      <p:pic>
        <p:nvPicPr>
          <p:cNvPr id="10" name="Picture 9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248400"/>
            <a:ext cx="542925" cy="542925"/>
          </a:xfrm>
          <a:prstGeom prst="rect">
            <a:avLst/>
          </a:prstGeom>
        </p:spPr>
      </p:pic>
      <p:pic>
        <p:nvPicPr>
          <p:cNvPr id="11" name="Picture 10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34400" y="76200"/>
            <a:ext cx="542925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3E14-FD47-4626-B4A4-FF49297A759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6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200" y="76200"/>
            <a:ext cx="542925" cy="542925"/>
          </a:xfrm>
          <a:prstGeom prst="rect">
            <a:avLst/>
          </a:prstGeom>
        </p:spPr>
      </p:pic>
      <p:pic>
        <p:nvPicPr>
          <p:cNvPr id="10" name="Picture 9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458200" y="6238875"/>
            <a:ext cx="542925" cy="542925"/>
          </a:xfrm>
          <a:prstGeom prst="rect">
            <a:avLst/>
          </a:prstGeom>
        </p:spPr>
      </p:pic>
      <p:pic>
        <p:nvPicPr>
          <p:cNvPr id="11" name="Picture 10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200" y="6248400"/>
            <a:ext cx="542925" cy="542925"/>
          </a:xfrm>
          <a:prstGeom prst="rect">
            <a:avLst/>
          </a:prstGeom>
        </p:spPr>
      </p:pic>
      <p:pic>
        <p:nvPicPr>
          <p:cNvPr id="12" name="Picture 11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534400" y="76200"/>
            <a:ext cx="542925" cy="542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EDFF-FB6D-4963-B42F-9AF39D409FD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799" y="2971800"/>
            <a:ext cx="79610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প্রয়োজনীয় পরামর্শ প্রতিটি স্লাইডের নিচে অর্থাৎ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 সংযোজন করা হয়েছে।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দেখে নেবেন।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F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বোতাম চেপে স্লাইড সো তে যাবেন।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শ্রেণিকক্ষে উপস্থাপনের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পূর্বে পাঠ্য বই থেকে সংশ্লিষ্ট পাঠটি ভালোভাবে আয়ত্ত করে নেওয়া যেতে পারে।  </a:t>
            </a:r>
            <a:endParaRPr lang="en-US" sz="24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85800" y="609600"/>
            <a:ext cx="7961069" cy="175260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BD" sz="40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pPr lvl="0">
              <a:defRPr/>
            </a:pPr>
            <a:r>
              <a:rPr lang="bn-BD" sz="40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4000" kern="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25940"/>
              </p:ext>
            </p:extLst>
          </p:nvPr>
        </p:nvGraphicFramePr>
        <p:xfrm>
          <a:off x="3501436" y="2438400"/>
          <a:ext cx="1680164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436" y="2438400"/>
                        <a:ext cx="1680164" cy="1417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066800" y="10668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বাচ্চাটি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9600"/>
            <a:ext cx="6477000" cy="47038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6400" y="5525869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সে ইন্টারনেটে খাবারের অর্ডার দিল।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057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উদাহরনসহ লেখ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09600"/>
            <a:ext cx="2286000" cy="646331"/>
          </a:xfrm>
          <a:prstGeom prst="rect">
            <a:avLst/>
          </a:prstGeom>
          <a:solidFill>
            <a:srgbClr val="54A94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686300" y="3429000"/>
            <a:ext cx="32385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56" y="3262312"/>
            <a:ext cx="3276600" cy="32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56" y="381000"/>
            <a:ext cx="4052888" cy="2362200"/>
          </a:xfrm>
          <a:prstGeom prst="rect">
            <a:avLst/>
          </a:prstGeom>
        </p:spPr>
      </p:pic>
      <p:pic>
        <p:nvPicPr>
          <p:cNvPr id="10" name="Picture 9" descr="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375" y="2667000"/>
            <a:ext cx="2286000" cy="11906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685800"/>
            <a:ext cx="2552700" cy="1790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29879"/>
            <a:ext cx="4248150" cy="3028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5043487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ই-বুক রিডার এ বই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518961"/>
              </p:ext>
            </p:extLst>
          </p:nvPr>
        </p:nvGraphicFramePr>
        <p:xfrm>
          <a:off x="3657600" y="2286000"/>
          <a:ext cx="158985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2286000"/>
                        <a:ext cx="1589852" cy="134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1" y="978932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1839" y="304800"/>
            <a:ext cx="2144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-12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spc="-12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2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spc="-12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2098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জি পি এস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পর্যালোচনা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 ।</a:t>
            </a:r>
            <a:endParaRPr lang="en-GB" sz="3200" dirty="0"/>
          </a:p>
        </p:txBody>
      </p:sp>
      <p:sp>
        <p:nvSpPr>
          <p:cNvPr id="7" name="Oval 6"/>
          <p:cNvSpPr/>
          <p:nvPr/>
        </p:nvSpPr>
        <p:spPr>
          <a:xfrm>
            <a:off x="4686300" y="3429000"/>
            <a:ext cx="32385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90698" y="990600"/>
            <a:ext cx="2590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45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1324590"/>
              </p:ext>
            </p:extLst>
          </p:nvPr>
        </p:nvGraphicFramePr>
        <p:xfrm>
          <a:off x="457200" y="609600"/>
          <a:ext cx="8382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39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93D33C-802B-4D11-8895-C1373546F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DC93D33C-802B-4D11-8895-C1373546F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8F9E8D-B5A7-49C3-9C3D-2258152F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98F9E8D-B5A7-49C3-9C3D-2258152FF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1BEA13-EB70-40EA-A448-089585797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471BEA13-EB70-40EA-A448-089585797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1B9C94-89F7-4667-9039-39C7D88EC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871B9C94-89F7-4667-9039-39C7D88EC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AA314B-9F9F-4D6C-BF10-3549024F8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C5AA314B-9F9F-4D6C-BF10-3549024F8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4F4B36-D484-44EF-88D9-63E650C8C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554F4B36-D484-44EF-88D9-63E650C8C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F65C99-D8B7-47A2-A64A-5B579C48F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07F65C99-D8B7-47A2-A64A-5B579C48F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CB89FD-4F5C-4F6D-9B21-B7FDD3F37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C7CB89FD-4F5C-4F6D-9B21-B7FDD3F37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0E0440-C603-4FE1-ACA0-A6AA6C5B5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C60E0440-C603-4FE1-ACA0-A6AA6C5B5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E5B44D-D28D-4CDB-B5DE-ADD9786EC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64E5B44D-D28D-4CDB-B5DE-ADD9786EC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39C837-5452-425C-8F21-4DE269633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439C837-5452-425C-8F21-4DE269633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5BF7EA-C4DB-460E-A19A-ECDEC9031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DA5BF7EA-C4DB-460E-A19A-ECDEC9031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535737-8847-48B3-AE82-742B6C87F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6C535737-8847-48B3-AE82-742B6C87F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425D65-D307-4C9B-B626-DB3339AA3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F1425D65-D307-4C9B-B626-DB3339AA3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F74D64-D3C1-49FD-861F-2F795E0DA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09F74D64-D3C1-49FD-861F-2F795E0DA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E9E064-8D7A-4856-93C1-73C518177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">
                                            <p:graphicEl>
                                              <a:dgm id="{75E9E064-8D7A-4856-93C1-73C518177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E460EA-AA9F-4757-928A-B8E09DE2E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">
                                            <p:graphicEl>
                                              <a:dgm id="{FDE460EA-AA9F-4757-928A-B8E09DE2E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85800" y="1861868"/>
            <a:ext cx="7543800" cy="452431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কোন আবিষ্কারের ফলে নতুন কোথাও ভ্রমনের ক্ষেত্রে পথঘাট  চিনতে সুবিধা হয়?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ই- বুক রিডার দিয়ে কি করা হয়?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65293" y="3062258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কম্পিউটার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3079845" y="311771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46245" y="3613012"/>
            <a:ext cx="20574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গ. ইন্টারনেট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13245" y="3671858"/>
            <a:ext cx="22098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ঘ. জিপিএস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6356445" y="309866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L-Shape 34"/>
          <p:cNvSpPr/>
          <p:nvPr/>
        </p:nvSpPr>
        <p:spPr>
          <a:xfrm rot="19213881">
            <a:off x="5626665" y="3720686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22445" y="4709251"/>
            <a:ext cx="287052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ক. গান শোনা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98818" y="5272058"/>
            <a:ext cx="3047827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গ. সিনেমা দেখা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375245" y="4738658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খ. বই পড়া হয়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22845" y="5272058"/>
            <a:ext cx="335406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 চিকিৎসা করা হয় </a:t>
            </a:r>
          </a:p>
        </p:txBody>
      </p:sp>
      <p:sp>
        <p:nvSpPr>
          <p:cNvPr id="52" name="Multiply 51"/>
          <p:cNvSpPr/>
          <p:nvPr/>
        </p:nvSpPr>
        <p:spPr>
          <a:xfrm>
            <a:off x="3689445" y="481009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Multiply 52"/>
          <p:cNvSpPr/>
          <p:nvPr/>
        </p:nvSpPr>
        <p:spPr>
          <a:xfrm>
            <a:off x="7272105" y="533646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L-Shape 53"/>
          <p:cNvSpPr/>
          <p:nvPr/>
        </p:nvSpPr>
        <p:spPr>
          <a:xfrm rot="19213881">
            <a:off x="6653302" y="4911579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2800" y="533401"/>
            <a:ext cx="2133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52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244334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প্রযুক্তির গুরুত্ব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		পর্যালোচনা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2514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15000" y="2362200"/>
            <a:ext cx="2667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28573"/>
            <a:ext cx="7531100" cy="4231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0664" y="2644170"/>
            <a:ext cx="3919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7162800" cy="361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5409"/>
            <a:ext cx="7162800" cy="204906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Images\Borders\flower_bord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4974" y="568404"/>
            <a:ext cx="2417135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0976" y="3278510"/>
            <a:ext cx="7563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814" y="4689157"/>
            <a:ext cx="8070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সামসুদ্দিন আহমেদ তালুকদার,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প্রভাষক, টিটিসি,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242" y="2057401"/>
            <a:ext cx="787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477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242608" y="1524000"/>
            <a:ext cx="996406" cy="50018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5761" y="3953022"/>
            <a:ext cx="382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কাউছার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ডাঃফিরোজা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০১৮২৭-৪৭০৮২৭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cs typeface="NikoshBAN" pitchFamily="2" charset="0"/>
              </a:rPr>
              <a:t>kawsarjaman111@gmail.com</a:t>
            </a:r>
            <a:endParaRPr lang="en-US" sz="1600" b="1" dirty="0">
              <a:solidFill>
                <a:srgbClr val="002060"/>
              </a:solidFill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7400" y="533400"/>
            <a:ext cx="464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/>
          </a:p>
        </p:txBody>
      </p:sp>
      <p:pic>
        <p:nvPicPr>
          <p:cNvPr id="26" name="Content Placeholder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24000"/>
            <a:ext cx="1997611" cy="2274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920786"/>
            <a:ext cx="3200677" cy="2353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811" y="1378221"/>
            <a:ext cx="2043814" cy="242032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533401"/>
            <a:ext cx="7772400" cy="609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3200" b="1" spc="50" dirty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লোকগুলো</a:t>
            </a:r>
            <a:r>
              <a:rPr lang="en-US" sz="3200" b="1" spc="50" dirty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b="1" spc="50" dirty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b="1" spc="50" dirty="0">
              <a:ln w="11430"/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http://www.btrc.gov.bd/old/images/stories/BTRC/Untitl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598"/>
            <a:ext cx="5029200" cy="33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142481" cy="13234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6967" y="2209800"/>
            <a:ext cx="7848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শেষে শিক্ষার্থীরা 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যোগাযোগ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প্রযুক্তি কি তা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ও যোগাযোগ প্রযুক্তি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কী তা বলতে পারবে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ব্যক্তি জীবনে তথ্য ও যোগাযোগ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গুরুত্ব পর্যালোচনা করতে পারবে;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05000"/>
            <a:ext cx="4314344" cy="3159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295400" y="838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1645144"/>
            <a:ext cx="3190875" cy="3419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957262" y="5257800"/>
            <a:ext cx="28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মোবাইলে কথা  বলছে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553149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  ব্যবহার করছে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05000" y="0"/>
            <a:ext cx="5332968" cy="630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267200"/>
            <a:ext cx="29718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168" y="715211"/>
            <a:ext cx="693420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48" y="609600"/>
            <a:ext cx="5438103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251" y="3810000"/>
            <a:ext cx="5638800" cy="24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57400" y="609600"/>
            <a:ext cx="5029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362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?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748592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উন্নতি কেনো দরকার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dirty="0"/>
          </a:p>
        </p:txBody>
      </p:sp>
      <p:sp>
        <p:nvSpPr>
          <p:cNvPr id="9" name="Flowchart: Terminator 8"/>
          <p:cNvSpPr/>
          <p:nvPr/>
        </p:nvSpPr>
        <p:spPr>
          <a:xfrm>
            <a:off x="5257800" y="4267200"/>
            <a:ext cx="2819400" cy="9906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সময়ঃ ৫ মিনিট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8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546</Words>
  <Application>Microsoft Office PowerPoint</Application>
  <PresentationFormat>On-screen Show (4:3)</PresentationFormat>
  <Paragraphs>83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Nikosh</vt:lpstr>
      <vt:lpstr>NikoshBAN</vt:lpstr>
      <vt:lpstr>Vrinda</vt:lpstr>
      <vt:lpstr>Wingdings</vt:lpstr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ছবিতে লোকগুলো কী করছে?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Kawsar Ahmed</cp:lastModifiedBy>
  <cp:revision>116</cp:revision>
  <dcterms:created xsi:type="dcterms:W3CDTF">2015-04-16T13:37:33Z</dcterms:created>
  <dcterms:modified xsi:type="dcterms:W3CDTF">2020-10-21T09:09:51Z</dcterms:modified>
</cp:coreProperties>
</file>