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C43F-9B05-442D-9238-24EDCCCA4336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C8BC-3C1F-45AB-A245-E17129A9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7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C43F-9B05-442D-9238-24EDCCCA4336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C8BC-3C1F-45AB-A245-E17129A9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C43F-9B05-442D-9238-24EDCCCA4336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C8BC-3C1F-45AB-A245-E17129A9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8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C43F-9B05-442D-9238-24EDCCCA4336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C8BC-3C1F-45AB-A245-E17129A9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9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C43F-9B05-442D-9238-24EDCCCA4336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C8BC-3C1F-45AB-A245-E17129A9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4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C43F-9B05-442D-9238-24EDCCCA4336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C8BC-3C1F-45AB-A245-E17129A9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4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C43F-9B05-442D-9238-24EDCCCA4336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C8BC-3C1F-45AB-A245-E17129A9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5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C43F-9B05-442D-9238-24EDCCCA4336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C8BC-3C1F-45AB-A245-E17129A9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8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C43F-9B05-442D-9238-24EDCCCA4336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C8BC-3C1F-45AB-A245-E17129A9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6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C43F-9B05-442D-9238-24EDCCCA4336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C8BC-3C1F-45AB-A245-E17129A9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4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C43F-9B05-442D-9238-24EDCCCA4336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C8BC-3C1F-45AB-A245-E17129A9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6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FC43F-9B05-442D-9238-24EDCCCA4336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5C8BC-3C1F-45AB-A245-E17129A9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0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10">
              <a:srgbClr val="C3C5BB"/>
            </a:gs>
            <a:gs pos="0">
              <a:schemeClr val="accent2">
                <a:lumMod val="40000"/>
                <a:lumOff val="60000"/>
              </a:schemeClr>
            </a:gs>
            <a:gs pos="37000">
              <a:srgbClr val="00B0F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15BDE4-7D9E-4991-A3C3-129107B69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550838"/>
            <a:ext cx="6305550" cy="575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00EC20-5700-458D-935D-488807381E04}"/>
              </a:ext>
            </a:extLst>
          </p:cNvPr>
          <p:cNvSpPr txBox="1"/>
          <p:nvPr/>
        </p:nvSpPr>
        <p:spPr>
          <a:xfrm>
            <a:off x="2053882" y="550838"/>
            <a:ext cx="3432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10">
              <a:srgbClr val="C3C5BB"/>
            </a:gs>
            <a:gs pos="0">
              <a:schemeClr val="accent2">
                <a:lumMod val="40000"/>
                <a:lumOff val="60000"/>
              </a:schemeClr>
            </a:gs>
            <a:gs pos="37000">
              <a:srgbClr val="00B0F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F5C90D-9848-43E8-8598-C14D3936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45" y="83820"/>
            <a:ext cx="4406447" cy="33451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04960B-29DF-428B-9B4E-293C9BB5BEF2}"/>
              </a:ext>
            </a:extLst>
          </p:cNvPr>
          <p:cNvSpPr txBox="1"/>
          <p:nvPr/>
        </p:nvSpPr>
        <p:spPr>
          <a:xfrm>
            <a:off x="984738" y="4702906"/>
            <a:ext cx="924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রাউটার এর কার্য প্রণালী ব্যাখ্যা করে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AE841-37AA-47AF-BB75-87A9251521F3}"/>
              </a:ext>
            </a:extLst>
          </p:cNvPr>
          <p:cNvSpPr txBox="1"/>
          <p:nvPr/>
        </p:nvSpPr>
        <p:spPr>
          <a:xfrm>
            <a:off x="1195753" y="3623603"/>
            <a:ext cx="600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10">
              <a:srgbClr val="C3C5BB"/>
            </a:gs>
            <a:gs pos="0">
              <a:schemeClr val="accent2">
                <a:lumMod val="40000"/>
                <a:lumOff val="60000"/>
              </a:schemeClr>
            </a:gs>
            <a:gs pos="37000">
              <a:srgbClr val="00B0F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3536E4-4F92-45C4-9766-C08FB06B9815}"/>
              </a:ext>
            </a:extLst>
          </p:cNvPr>
          <p:cNvSpPr txBox="1"/>
          <p:nvPr/>
        </p:nvSpPr>
        <p:spPr>
          <a:xfrm>
            <a:off x="3256767" y="2721114"/>
            <a:ext cx="241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5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10">
              <a:srgbClr val="C3C5BB"/>
            </a:gs>
            <a:gs pos="0">
              <a:schemeClr val="accent2">
                <a:lumMod val="40000"/>
                <a:lumOff val="60000"/>
              </a:schemeClr>
            </a:gs>
            <a:gs pos="37000">
              <a:srgbClr val="00B0F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6B79232-ADEF-4DC6-A72B-7C76F0BE39A7}"/>
              </a:ext>
            </a:extLst>
          </p:cNvPr>
          <p:cNvSpPr/>
          <p:nvPr/>
        </p:nvSpPr>
        <p:spPr>
          <a:xfrm>
            <a:off x="1252024" y="713936"/>
            <a:ext cx="2293034" cy="250053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F6296-EABB-402E-8DD2-BBF89E1694AA}"/>
              </a:ext>
            </a:extLst>
          </p:cNvPr>
          <p:cNvSpPr txBox="1"/>
          <p:nvPr/>
        </p:nvSpPr>
        <p:spPr>
          <a:xfrm>
            <a:off x="-7027" y="3369213"/>
            <a:ext cx="44641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আসিফুর রহমান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হায়দরিয়া দাখিল মাদ্রাসা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দিরাই সুনামগঞ্জ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 ০১৭৪০১৬৫৬৫৬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Email: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asifurrahman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732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7CA34F-14CE-4A29-99A7-EDF2EF1EB467}"/>
              </a:ext>
            </a:extLst>
          </p:cNvPr>
          <p:cNvCxnSpPr/>
          <p:nvPr/>
        </p:nvCxnSpPr>
        <p:spPr>
          <a:xfrm>
            <a:off x="4457115" y="713936"/>
            <a:ext cx="0" cy="558839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B69D4A-5280-482E-BA11-8CE6CC580A40}"/>
              </a:ext>
            </a:extLst>
          </p:cNvPr>
          <p:cNvCxnSpPr>
            <a:cxnSpLocks/>
          </p:cNvCxnSpPr>
          <p:nvPr/>
        </p:nvCxnSpPr>
        <p:spPr>
          <a:xfrm>
            <a:off x="4623583" y="998805"/>
            <a:ext cx="0" cy="50080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25D63A-7678-47E1-BB47-4B5E118552E1}"/>
              </a:ext>
            </a:extLst>
          </p:cNvPr>
          <p:cNvCxnSpPr>
            <a:cxnSpLocks/>
          </p:cNvCxnSpPr>
          <p:nvPr/>
        </p:nvCxnSpPr>
        <p:spPr>
          <a:xfrm>
            <a:off x="4283612" y="968325"/>
            <a:ext cx="0" cy="50080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1A41A25-027C-4EE1-9510-494AD8AE5FD8}"/>
              </a:ext>
            </a:extLst>
          </p:cNvPr>
          <p:cNvSpPr txBox="1"/>
          <p:nvPr/>
        </p:nvSpPr>
        <p:spPr>
          <a:xfrm>
            <a:off x="4790051" y="3714131"/>
            <a:ext cx="4222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অধায়ঃ দ্বিতীয়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 সংশ্লিষ্ট যন্ত্রপাতি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4C62B7-ABF3-482D-99FE-B0259AA66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46" y="791309"/>
            <a:ext cx="2210951" cy="257790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19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10">
              <a:srgbClr val="C3C5BB"/>
            </a:gs>
            <a:gs pos="0">
              <a:schemeClr val="accent2">
                <a:lumMod val="40000"/>
                <a:lumOff val="60000"/>
              </a:schemeClr>
            </a:gs>
            <a:gs pos="37000">
              <a:srgbClr val="00B0F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65E3CE-8A5E-4B00-8E42-920BB4802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06" y="1237957"/>
            <a:ext cx="4310649" cy="38186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9F8054-66E9-4EAA-B32D-28C9B486C8FF}"/>
              </a:ext>
            </a:extLst>
          </p:cNvPr>
          <p:cNvSpPr txBox="1"/>
          <p:nvPr/>
        </p:nvSpPr>
        <p:spPr>
          <a:xfrm>
            <a:off x="3165230" y="310517"/>
            <a:ext cx="313709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F7A1D-C0E8-4FD7-8613-A38A6C803D5A}"/>
              </a:ext>
            </a:extLst>
          </p:cNvPr>
          <p:cNvSpPr txBox="1"/>
          <p:nvPr/>
        </p:nvSpPr>
        <p:spPr>
          <a:xfrm>
            <a:off x="1842869" y="5530034"/>
            <a:ext cx="6836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কি দেখা যাচ্ছে?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হলো মডেম। নেটওয়ার্কের সাথে যুক্ত থাকার জন্য মোডেম হলো অন্যতমগুরুত্ব পূর্ণ  যন্ত্রপাতি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10">
              <a:srgbClr val="C3C5BB"/>
            </a:gs>
            <a:gs pos="0">
              <a:schemeClr val="accent2">
                <a:lumMod val="40000"/>
                <a:lumOff val="60000"/>
              </a:schemeClr>
            </a:gs>
            <a:gs pos="37000">
              <a:srgbClr val="00B0F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E4878D-7583-4CE5-9818-21343D76EA1D}"/>
              </a:ext>
            </a:extLst>
          </p:cNvPr>
          <p:cNvSpPr txBox="1"/>
          <p:nvPr/>
        </p:nvSpPr>
        <p:spPr>
          <a:xfrm>
            <a:off x="1153551" y="423463"/>
            <a:ext cx="683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99B8B-B6CD-4C17-A259-E9F356CA8547}"/>
              </a:ext>
            </a:extLst>
          </p:cNvPr>
          <p:cNvSpPr txBox="1"/>
          <p:nvPr/>
        </p:nvSpPr>
        <p:spPr>
          <a:xfrm>
            <a:off x="1153551" y="2531272"/>
            <a:ext cx="7469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– সংশ্লেষ্ট যন্ত্রপাতির পরিচিতি।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3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10">
              <a:srgbClr val="C3C5BB"/>
            </a:gs>
            <a:gs pos="0">
              <a:schemeClr val="accent2">
                <a:lumMod val="40000"/>
                <a:lumOff val="60000"/>
              </a:schemeClr>
            </a:gs>
            <a:gs pos="37000">
              <a:srgbClr val="00B0F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03596E-54A3-4921-A0D5-847B8C833975}"/>
              </a:ext>
            </a:extLst>
          </p:cNvPr>
          <p:cNvSpPr txBox="1"/>
          <p:nvPr/>
        </p:nvSpPr>
        <p:spPr>
          <a:xfrm>
            <a:off x="675251" y="606342"/>
            <a:ext cx="683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E4BCA-4350-4F6B-8120-E68B3D54BE78}"/>
              </a:ext>
            </a:extLst>
          </p:cNvPr>
          <p:cNvSpPr txBox="1"/>
          <p:nvPr/>
        </p:nvSpPr>
        <p:spPr>
          <a:xfrm>
            <a:off x="1727984" y="1968563"/>
            <a:ext cx="683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নেটওয়ার্ক সংশ্লিষ্ট যন্ত্রপাতির পরিচিতি বর্ণনা করেতে পারবে।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5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10">
              <a:srgbClr val="C3C5BB"/>
            </a:gs>
            <a:gs pos="0">
              <a:schemeClr val="accent2">
                <a:lumMod val="40000"/>
                <a:lumOff val="60000"/>
              </a:schemeClr>
            </a:gs>
            <a:gs pos="37000">
              <a:srgbClr val="00B0F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D9FC7F-B82C-4D97-B742-071A2FB31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80" y="525413"/>
            <a:ext cx="3879240" cy="3853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D5F64-11B1-4A65-A164-A494387B51F8}"/>
              </a:ext>
            </a:extLst>
          </p:cNvPr>
          <p:cNvSpPr txBox="1"/>
          <p:nvPr/>
        </p:nvSpPr>
        <p:spPr>
          <a:xfrm>
            <a:off x="1856935" y="4951828"/>
            <a:ext cx="447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হাব ও ইউএসবি হাব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9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10">
              <a:srgbClr val="C3C5BB"/>
            </a:gs>
            <a:gs pos="0">
              <a:schemeClr val="accent2">
                <a:lumMod val="40000"/>
                <a:lumOff val="60000"/>
              </a:schemeClr>
            </a:gs>
            <a:gs pos="37000">
              <a:srgbClr val="00B0F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89D4F1-39B7-46EF-A8F6-6B209B87F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1025800"/>
            <a:ext cx="3207434" cy="3082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C2867A-84F5-4932-9E9A-1A135E1DDB17}"/>
              </a:ext>
            </a:extLst>
          </p:cNvPr>
          <p:cNvSpPr txBox="1"/>
          <p:nvPr/>
        </p:nvSpPr>
        <p:spPr>
          <a:xfrm>
            <a:off x="576775" y="4445782"/>
            <a:ext cx="279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85343D-DF5A-47EE-B82A-A92D5DC67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99" y="1207697"/>
            <a:ext cx="3207434" cy="2900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929AD5-A81B-4154-B0D2-69EDAF5A2FE4}"/>
              </a:ext>
            </a:extLst>
          </p:cNvPr>
          <p:cNvSpPr txBox="1"/>
          <p:nvPr/>
        </p:nvSpPr>
        <p:spPr>
          <a:xfrm>
            <a:off x="5212080" y="4459849"/>
            <a:ext cx="279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রাউটার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C02F03-E631-48D1-BEE5-70BB65B7083E}"/>
              </a:ext>
            </a:extLst>
          </p:cNvPr>
          <p:cNvSpPr txBox="1"/>
          <p:nvPr/>
        </p:nvSpPr>
        <p:spPr>
          <a:xfrm>
            <a:off x="3024555" y="289980"/>
            <a:ext cx="348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নেটওয়ার্ক-সংস্লিষ্ট যন্ত্রপাতি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6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10">
              <a:srgbClr val="C3C5BB"/>
            </a:gs>
            <a:gs pos="0">
              <a:schemeClr val="accent2">
                <a:lumMod val="40000"/>
                <a:lumOff val="60000"/>
              </a:schemeClr>
            </a:gs>
            <a:gs pos="37000">
              <a:srgbClr val="00B0F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A6E951-D44E-47C3-B3ED-7F7DF7609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1" y="1283451"/>
            <a:ext cx="3007397" cy="2460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E7FB60-877D-44CF-8BEB-3ED9C1C2A79B}"/>
              </a:ext>
            </a:extLst>
          </p:cNvPr>
          <p:cNvSpPr txBox="1"/>
          <p:nvPr/>
        </p:nvSpPr>
        <p:spPr>
          <a:xfrm>
            <a:off x="399500" y="4510302"/>
            <a:ext cx="279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C1EF7E-CE8E-4346-B7A2-328E10B20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68" y="1303674"/>
            <a:ext cx="2886478" cy="2419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821605-411A-4BDC-A825-4B694442AD65}"/>
              </a:ext>
            </a:extLst>
          </p:cNvPr>
          <p:cNvSpPr txBox="1"/>
          <p:nvPr/>
        </p:nvSpPr>
        <p:spPr>
          <a:xfrm>
            <a:off x="2972972" y="4148115"/>
            <a:ext cx="279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 যুক্ত ল্যান্ড কার্ড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E95C13-08CE-48B0-9421-8794A2BA5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76" y="1236942"/>
            <a:ext cx="2667372" cy="24863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013CCF-634C-4E9E-9AB3-41E2C3123677}"/>
              </a:ext>
            </a:extLst>
          </p:cNvPr>
          <p:cNvSpPr txBox="1"/>
          <p:nvPr/>
        </p:nvSpPr>
        <p:spPr>
          <a:xfrm>
            <a:off x="6107723" y="4233304"/>
            <a:ext cx="279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 বিহীন ল্যান্ড কার্ড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EB6220-077F-44CC-84BB-8B2EFCF065A6}"/>
              </a:ext>
            </a:extLst>
          </p:cNvPr>
          <p:cNvSpPr txBox="1"/>
          <p:nvPr/>
        </p:nvSpPr>
        <p:spPr>
          <a:xfrm>
            <a:off x="3024555" y="289980"/>
            <a:ext cx="348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নেটওয়ার্ক-সংস্লিষ্ট যন্ত্রপাতি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4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10">
              <a:srgbClr val="C3C5BB"/>
            </a:gs>
            <a:gs pos="0">
              <a:schemeClr val="accent2">
                <a:lumMod val="40000"/>
                <a:lumOff val="60000"/>
              </a:schemeClr>
            </a:gs>
            <a:gs pos="37000">
              <a:srgbClr val="00B0F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D05D80-CBA1-4AAE-8543-9C940688871E}"/>
              </a:ext>
            </a:extLst>
          </p:cNvPr>
          <p:cNvSpPr txBox="1"/>
          <p:nvPr/>
        </p:nvSpPr>
        <p:spPr>
          <a:xfrm>
            <a:off x="2489982" y="464234"/>
            <a:ext cx="250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B5C0B-067F-4A64-B146-347A2EDF469E}"/>
              </a:ext>
            </a:extLst>
          </p:cNvPr>
          <p:cNvSpPr txBox="1"/>
          <p:nvPr/>
        </p:nvSpPr>
        <p:spPr>
          <a:xfrm>
            <a:off x="941363" y="2417299"/>
            <a:ext cx="7261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১/ কয়েকটি নেটওয়ার্ক সংশ্লেষ্ট যন্ত্র পাতির নাম লেখ?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9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127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2020-10-21T08:33:44Z</dcterms:created>
  <dcterms:modified xsi:type="dcterms:W3CDTF">2020-10-21T09:25:44Z</dcterms:modified>
</cp:coreProperties>
</file>