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61" r:id="rId5"/>
    <p:sldId id="280" r:id="rId6"/>
    <p:sldId id="281" r:id="rId7"/>
    <p:sldId id="264" r:id="rId8"/>
    <p:sldId id="266" r:id="rId9"/>
    <p:sldId id="283" r:id="rId10"/>
    <p:sldId id="268" r:id="rId11"/>
    <p:sldId id="263" r:id="rId12"/>
    <p:sldId id="270" r:id="rId13"/>
    <p:sldId id="272" r:id="rId14"/>
    <p:sldId id="262" r:id="rId15"/>
    <p:sldId id="274" r:id="rId16"/>
    <p:sldId id="275" r:id="rId17"/>
    <p:sldId id="276" r:id="rId18"/>
    <p:sldId id="278" r:id="rId19"/>
    <p:sldId id="282" r:id="rId20"/>
    <p:sldId id="279" r:id="rId21"/>
    <p:sldId id="27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1596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08E4B5-66CD-4843-B976-4B472B3ADE0D}" type="doc">
      <dgm:prSet loTypeId="urn:microsoft.com/office/officeart/2005/8/layout/hierarchy1" loCatId="hierarchy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E24575C-D349-4CDF-BBDF-3BD92FA701B5}">
      <dgm:prSet phldrT="[Text]" custT="1"/>
      <dgm:spPr/>
      <dgm:t>
        <a:bodyPr/>
        <a:lstStyle/>
        <a:p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সফটওয়্যার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5311A03-D3E9-4CB2-94B3-6D489DBD76A7}" type="parTrans" cxnId="{BC82ED4F-6F6D-4E1E-9459-D7C5F2B033F9}">
      <dgm:prSet/>
      <dgm:spPr/>
      <dgm:t>
        <a:bodyPr/>
        <a:lstStyle/>
        <a:p>
          <a:endParaRPr lang="en-US" sz="3200">
            <a:latin typeface="Nikosh" pitchFamily="2" charset="0"/>
            <a:cs typeface="Nikosh" pitchFamily="2" charset="0"/>
          </a:endParaRPr>
        </a:p>
      </dgm:t>
    </dgm:pt>
    <dgm:pt modelId="{B4938778-09DD-44C9-B113-063A1AF12C23}" type="sibTrans" cxnId="{BC82ED4F-6F6D-4E1E-9459-D7C5F2B033F9}">
      <dgm:prSet/>
      <dgm:spPr/>
      <dgm:t>
        <a:bodyPr/>
        <a:lstStyle/>
        <a:p>
          <a:endParaRPr lang="en-US" sz="3200">
            <a:latin typeface="Nikosh" pitchFamily="2" charset="0"/>
            <a:cs typeface="Nikosh" pitchFamily="2" charset="0"/>
          </a:endParaRPr>
        </a:p>
      </dgm:t>
    </dgm:pt>
    <dgm:pt modelId="{C4C57952-0F97-43E3-B9FF-F9D8D13C8E57}">
      <dgm:prSet phldrT="[Text]" custT="1"/>
      <dgm:spPr/>
      <dgm:t>
        <a:bodyPr/>
        <a:lstStyle/>
        <a:p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সিস্টেম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A46E63A-FF84-4CC4-92E5-E04E2FBF3C2C}" type="parTrans" cxnId="{1E147718-7192-4C8F-95E8-7E632496D22B}">
      <dgm:prSet custT="1"/>
      <dgm:spPr/>
      <dgm:t>
        <a:bodyPr/>
        <a:lstStyle/>
        <a:p>
          <a:endParaRPr lang="en-US" sz="3200">
            <a:latin typeface="Nikosh" pitchFamily="2" charset="0"/>
            <a:cs typeface="Nikosh" pitchFamily="2" charset="0"/>
          </a:endParaRPr>
        </a:p>
      </dgm:t>
    </dgm:pt>
    <dgm:pt modelId="{D0E97B54-D310-446C-98A8-5495C810CC5C}" type="sibTrans" cxnId="{1E147718-7192-4C8F-95E8-7E632496D22B}">
      <dgm:prSet/>
      <dgm:spPr/>
      <dgm:t>
        <a:bodyPr/>
        <a:lstStyle/>
        <a:p>
          <a:endParaRPr lang="en-US" sz="3200">
            <a:latin typeface="Nikosh" pitchFamily="2" charset="0"/>
            <a:cs typeface="Nikosh" pitchFamily="2" charset="0"/>
          </a:endParaRPr>
        </a:p>
      </dgm:t>
    </dgm:pt>
    <dgm:pt modelId="{337191AE-2E60-4A84-A39C-A4AC309694A7}">
      <dgm:prSet phldrT="[Text]" custT="1"/>
      <dgm:spPr/>
      <dgm:t>
        <a:bodyPr/>
        <a:lstStyle/>
        <a:p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অপারেটিং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সিস্টেম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883A90C-90C8-412B-9535-93072A7FFF13}" type="parTrans" cxnId="{7CF3B2CC-0F63-4762-A924-31256FD2DB1B}">
      <dgm:prSet custT="1"/>
      <dgm:spPr/>
      <dgm:t>
        <a:bodyPr/>
        <a:lstStyle/>
        <a:p>
          <a:endParaRPr lang="en-US" sz="3200">
            <a:latin typeface="Nikosh" pitchFamily="2" charset="0"/>
            <a:cs typeface="Nikosh" pitchFamily="2" charset="0"/>
          </a:endParaRPr>
        </a:p>
      </dgm:t>
    </dgm:pt>
    <dgm:pt modelId="{59650EA9-B1D9-4445-B3D0-3EB735A1B6A9}" type="sibTrans" cxnId="{7CF3B2CC-0F63-4762-A924-31256FD2DB1B}">
      <dgm:prSet/>
      <dgm:spPr/>
      <dgm:t>
        <a:bodyPr/>
        <a:lstStyle/>
        <a:p>
          <a:endParaRPr lang="en-US" sz="3200">
            <a:latin typeface="Nikosh" pitchFamily="2" charset="0"/>
            <a:cs typeface="Nikosh" pitchFamily="2" charset="0"/>
          </a:endParaRPr>
        </a:p>
      </dgm:t>
    </dgm:pt>
    <dgm:pt modelId="{8BB6E0A6-7536-4B84-9288-A065CA8C7488}">
      <dgm:prSet phldrT="[Text]" custT="1"/>
      <dgm:spPr/>
      <dgm:t>
        <a:bodyPr/>
        <a:lstStyle/>
        <a:p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ইউটিলিটি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99BD9C3-B262-4DFC-B937-AEE32150A143}" type="parTrans" cxnId="{0D918D1E-407A-4BE6-A5FA-F36FA2A4EAF1}">
      <dgm:prSet custT="1"/>
      <dgm:spPr/>
      <dgm:t>
        <a:bodyPr/>
        <a:lstStyle/>
        <a:p>
          <a:endParaRPr lang="en-US" sz="3200">
            <a:latin typeface="Nikosh" pitchFamily="2" charset="0"/>
            <a:cs typeface="Nikosh" pitchFamily="2" charset="0"/>
          </a:endParaRPr>
        </a:p>
      </dgm:t>
    </dgm:pt>
    <dgm:pt modelId="{0F489798-160B-45BD-A81A-FB858EBBDB2C}" type="sibTrans" cxnId="{0D918D1E-407A-4BE6-A5FA-F36FA2A4EAF1}">
      <dgm:prSet/>
      <dgm:spPr/>
      <dgm:t>
        <a:bodyPr/>
        <a:lstStyle/>
        <a:p>
          <a:endParaRPr lang="en-US" sz="3200">
            <a:latin typeface="Nikosh" pitchFamily="2" charset="0"/>
            <a:cs typeface="Nikosh" pitchFamily="2" charset="0"/>
          </a:endParaRPr>
        </a:p>
      </dgm:t>
    </dgm:pt>
    <dgm:pt modelId="{220D392C-412A-4981-9747-7EA0AE94131B}">
      <dgm:prSet phldrT="[Text]" custT="1"/>
      <dgm:spPr/>
      <dgm:t>
        <a:bodyPr/>
        <a:lstStyle/>
        <a:p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এপ্লিকেশন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6477E57-0220-4B03-91BB-CF9C1BF4DB26}" type="parTrans" cxnId="{87968059-A5E0-4389-B905-B1266973F902}">
      <dgm:prSet custT="1"/>
      <dgm:spPr/>
      <dgm:t>
        <a:bodyPr/>
        <a:lstStyle/>
        <a:p>
          <a:endParaRPr lang="en-US" sz="3200">
            <a:latin typeface="Nikosh" pitchFamily="2" charset="0"/>
            <a:cs typeface="Nikosh" pitchFamily="2" charset="0"/>
          </a:endParaRPr>
        </a:p>
      </dgm:t>
    </dgm:pt>
    <dgm:pt modelId="{00BD4B6F-6E70-466B-8C53-68F3335C340C}" type="sibTrans" cxnId="{87968059-A5E0-4389-B905-B1266973F902}">
      <dgm:prSet/>
      <dgm:spPr/>
      <dgm:t>
        <a:bodyPr/>
        <a:lstStyle/>
        <a:p>
          <a:endParaRPr lang="en-US" sz="3200">
            <a:latin typeface="Nikosh" pitchFamily="2" charset="0"/>
            <a:cs typeface="Nikosh" pitchFamily="2" charset="0"/>
          </a:endParaRPr>
        </a:p>
      </dgm:t>
    </dgm:pt>
    <dgm:pt modelId="{CFC8C302-68A9-4258-95F6-90631CB7D5E1}">
      <dgm:prSet phldrT="[Text]" custT="1"/>
      <dgm:spPr/>
      <dgm:t>
        <a:bodyPr/>
        <a:lstStyle/>
        <a:p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প্যাকেজ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07632C0-86CD-46FB-A23A-2A92FEC9D2BC}" type="parTrans" cxnId="{0CA85F49-FC14-475D-8D17-205275048B81}">
      <dgm:prSet custT="1"/>
      <dgm:spPr/>
      <dgm:t>
        <a:bodyPr/>
        <a:lstStyle/>
        <a:p>
          <a:endParaRPr lang="en-US" sz="3200">
            <a:latin typeface="Nikosh" pitchFamily="2" charset="0"/>
            <a:cs typeface="Nikosh" pitchFamily="2" charset="0"/>
          </a:endParaRPr>
        </a:p>
      </dgm:t>
    </dgm:pt>
    <dgm:pt modelId="{B166CBF9-A9CB-4DCF-984B-E7FC977FE50C}" type="sibTrans" cxnId="{0CA85F49-FC14-475D-8D17-205275048B81}">
      <dgm:prSet/>
      <dgm:spPr/>
      <dgm:t>
        <a:bodyPr/>
        <a:lstStyle/>
        <a:p>
          <a:endParaRPr lang="en-US" sz="3200">
            <a:latin typeface="Nikosh" pitchFamily="2" charset="0"/>
            <a:cs typeface="Nikosh" pitchFamily="2" charset="0"/>
          </a:endParaRPr>
        </a:p>
      </dgm:t>
    </dgm:pt>
    <dgm:pt modelId="{B083CEFF-AB48-4846-A06C-59F2003C5F41}">
      <dgm:prSet phldrT="[Text]" custT="1"/>
      <dgm:spPr/>
      <dgm:t>
        <a:bodyPr/>
        <a:lstStyle/>
        <a:p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কাস্টমাইজ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92D9F8E-1A69-4F07-A58F-33E81B49783D}" type="parTrans" cxnId="{76356E85-031D-4025-8EB8-9A36552A4858}">
      <dgm:prSet custT="1"/>
      <dgm:spPr/>
      <dgm:t>
        <a:bodyPr/>
        <a:lstStyle/>
        <a:p>
          <a:endParaRPr lang="en-US" sz="3200">
            <a:latin typeface="Nikosh" pitchFamily="2" charset="0"/>
            <a:cs typeface="Nikosh" pitchFamily="2" charset="0"/>
          </a:endParaRPr>
        </a:p>
      </dgm:t>
    </dgm:pt>
    <dgm:pt modelId="{DCEF9D10-B17B-400A-92B4-94402C976D96}" type="sibTrans" cxnId="{76356E85-031D-4025-8EB8-9A36552A4858}">
      <dgm:prSet/>
      <dgm:spPr/>
      <dgm:t>
        <a:bodyPr/>
        <a:lstStyle/>
        <a:p>
          <a:endParaRPr lang="en-US" sz="3200">
            <a:latin typeface="Nikosh" pitchFamily="2" charset="0"/>
            <a:cs typeface="Nikosh" pitchFamily="2" charset="0"/>
          </a:endParaRPr>
        </a:p>
      </dgm:t>
    </dgm:pt>
    <dgm:pt modelId="{ACD7D9EE-846B-43F8-87DD-5B71CF9980DB}" type="pres">
      <dgm:prSet presAssocID="{5408E4B5-66CD-4843-B976-4B472B3ADE0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C95DD8F-CD21-4DBC-AE01-B529A541E09E}" type="pres">
      <dgm:prSet presAssocID="{BE24575C-D349-4CDF-BBDF-3BD92FA701B5}" presName="hierRoot1" presStyleCnt="0"/>
      <dgm:spPr/>
    </dgm:pt>
    <dgm:pt modelId="{87AFA6A4-6214-4AD7-BFF0-14FDD4A5766C}" type="pres">
      <dgm:prSet presAssocID="{BE24575C-D349-4CDF-BBDF-3BD92FA701B5}" presName="composite" presStyleCnt="0"/>
      <dgm:spPr/>
    </dgm:pt>
    <dgm:pt modelId="{56640FA5-DB31-4100-9CB5-6B5B3B309F6F}" type="pres">
      <dgm:prSet presAssocID="{BE24575C-D349-4CDF-BBDF-3BD92FA701B5}" presName="background" presStyleLbl="node0" presStyleIdx="0" presStyleCnt="1"/>
      <dgm:spPr/>
    </dgm:pt>
    <dgm:pt modelId="{1FF631C6-E6FB-4B55-9B7C-505AD907782E}" type="pres">
      <dgm:prSet presAssocID="{BE24575C-D349-4CDF-BBDF-3BD92FA701B5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E803039-49EC-47C6-9E47-9CD6323A8C8E}" type="pres">
      <dgm:prSet presAssocID="{BE24575C-D349-4CDF-BBDF-3BD92FA701B5}" presName="hierChild2" presStyleCnt="0"/>
      <dgm:spPr/>
    </dgm:pt>
    <dgm:pt modelId="{EAA7C8C5-F77F-4B94-9F11-1CAC075D8810}" type="pres">
      <dgm:prSet presAssocID="{0A46E63A-FF84-4CC4-92E5-E04E2FBF3C2C}" presName="Name10" presStyleLbl="parChTrans1D2" presStyleIdx="0" presStyleCnt="2"/>
      <dgm:spPr/>
      <dgm:t>
        <a:bodyPr/>
        <a:lstStyle/>
        <a:p>
          <a:endParaRPr lang="en-US"/>
        </a:p>
      </dgm:t>
    </dgm:pt>
    <dgm:pt modelId="{FADFBB5E-A521-44E1-87AC-60DE609DEA48}" type="pres">
      <dgm:prSet presAssocID="{C4C57952-0F97-43E3-B9FF-F9D8D13C8E57}" presName="hierRoot2" presStyleCnt="0"/>
      <dgm:spPr/>
    </dgm:pt>
    <dgm:pt modelId="{42C73A0F-1A5D-4CF6-B028-5AF091EE38BA}" type="pres">
      <dgm:prSet presAssocID="{C4C57952-0F97-43E3-B9FF-F9D8D13C8E57}" presName="composite2" presStyleCnt="0"/>
      <dgm:spPr/>
    </dgm:pt>
    <dgm:pt modelId="{87AD215E-C94B-4822-993F-788BCED5943F}" type="pres">
      <dgm:prSet presAssocID="{C4C57952-0F97-43E3-B9FF-F9D8D13C8E57}" presName="background2" presStyleLbl="node2" presStyleIdx="0" presStyleCnt="2"/>
      <dgm:spPr/>
    </dgm:pt>
    <dgm:pt modelId="{277E2E69-E44E-4059-9AE0-4267756A4166}" type="pres">
      <dgm:prSet presAssocID="{C4C57952-0F97-43E3-B9FF-F9D8D13C8E57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669C2EE-3459-400E-B06F-5D5421DD7C46}" type="pres">
      <dgm:prSet presAssocID="{C4C57952-0F97-43E3-B9FF-F9D8D13C8E57}" presName="hierChild3" presStyleCnt="0"/>
      <dgm:spPr/>
    </dgm:pt>
    <dgm:pt modelId="{A8999B6D-D0BF-4511-9E2E-176D5729C6F6}" type="pres">
      <dgm:prSet presAssocID="{C883A90C-90C8-412B-9535-93072A7FFF13}" presName="Name17" presStyleLbl="parChTrans1D3" presStyleIdx="0" presStyleCnt="4"/>
      <dgm:spPr/>
      <dgm:t>
        <a:bodyPr/>
        <a:lstStyle/>
        <a:p>
          <a:endParaRPr lang="en-US"/>
        </a:p>
      </dgm:t>
    </dgm:pt>
    <dgm:pt modelId="{554880C2-8282-4E61-A058-D45A1787338B}" type="pres">
      <dgm:prSet presAssocID="{337191AE-2E60-4A84-A39C-A4AC309694A7}" presName="hierRoot3" presStyleCnt="0"/>
      <dgm:spPr/>
    </dgm:pt>
    <dgm:pt modelId="{972F94E1-2FC3-4E11-950D-261E41AD4E48}" type="pres">
      <dgm:prSet presAssocID="{337191AE-2E60-4A84-A39C-A4AC309694A7}" presName="composite3" presStyleCnt="0"/>
      <dgm:spPr/>
    </dgm:pt>
    <dgm:pt modelId="{824D3121-453F-4CD5-AB92-0010C36268BD}" type="pres">
      <dgm:prSet presAssocID="{337191AE-2E60-4A84-A39C-A4AC309694A7}" presName="background3" presStyleLbl="node3" presStyleIdx="0" presStyleCnt="4"/>
      <dgm:spPr/>
    </dgm:pt>
    <dgm:pt modelId="{A1928C36-D883-4962-8E9F-4D98094B1377}" type="pres">
      <dgm:prSet presAssocID="{337191AE-2E60-4A84-A39C-A4AC309694A7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F32EA26-DBE3-4A8A-8C8E-9DD3C8A630D4}" type="pres">
      <dgm:prSet presAssocID="{337191AE-2E60-4A84-A39C-A4AC309694A7}" presName="hierChild4" presStyleCnt="0"/>
      <dgm:spPr/>
    </dgm:pt>
    <dgm:pt modelId="{AF96E6FD-08B9-40D9-840B-CD4C93F20AE1}" type="pres">
      <dgm:prSet presAssocID="{399BD9C3-B262-4DFC-B937-AEE32150A143}" presName="Name17" presStyleLbl="parChTrans1D3" presStyleIdx="1" presStyleCnt="4"/>
      <dgm:spPr/>
      <dgm:t>
        <a:bodyPr/>
        <a:lstStyle/>
        <a:p>
          <a:endParaRPr lang="en-US"/>
        </a:p>
      </dgm:t>
    </dgm:pt>
    <dgm:pt modelId="{D4BD9207-0F8D-4185-A2A4-F5DD459E6D74}" type="pres">
      <dgm:prSet presAssocID="{8BB6E0A6-7536-4B84-9288-A065CA8C7488}" presName="hierRoot3" presStyleCnt="0"/>
      <dgm:spPr/>
    </dgm:pt>
    <dgm:pt modelId="{E40A7518-3E85-4E2E-BCC0-8F467E0A809A}" type="pres">
      <dgm:prSet presAssocID="{8BB6E0A6-7536-4B84-9288-A065CA8C7488}" presName="composite3" presStyleCnt="0"/>
      <dgm:spPr/>
    </dgm:pt>
    <dgm:pt modelId="{75FD6469-5B47-4D21-8278-EA37BF952A6B}" type="pres">
      <dgm:prSet presAssocID="{8BB6E0A6-7536-4B84-9288-A065CA8C7488}" presName="background3" presStyleLbl="node3" presStyleIdx="1" presStyleCnt="4"/>
      <dgm:spPr/>
    </dgm:pt>
    <dgm:pt modelId="{C2B7124B-77DF-45B0-874D-C06B35553AD8}" type="pres">
      <dgm:prSet presAssocID="{8BB6E0A6-7536-4B84-9288-A065CA8C7488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70D08DA-66A9-4CE1-93B7-ACE23E846623}" type="pres">
      <dgm:prSet presAssocID="{8BB6E0A6-7536-4B84-9288-A065CA8C7488}" presName="hierChild4" presStyleCnt="0"/>
      <dgm:spPr/>
    </dgm:pt>
    <dgm:pt modelId="{43155652-0A8B-4E18-B6E5-66BA99C6C2E8}" type="pres">
      <dgm:prSet presAssocID="{16477E57-0220-4B03-91BB-CF9C1BF4DB26}" presName="Name10" presStyleLbl="parChTrans1D2" presStyleIdx="1" presStyleCnt="2"/>
      <dgm:spPr/>
      <dgm:t>
        <a:bodyPr/>
        <a:lstStyle/>
        <a:p>
          <a:endParaRPr lang="en-US"/>
        </a:p>
      </dgm:t>
    </dgm:pt>
    <dgm:pt modelId="{9E145655-D05C-4455-858E-1886F3F4FBE6}" type="pres">
      <dgm:prSet presAssocID="{220D392C-412A-4981-9747-7EA0AE94131B}" presName="hierRoot2" presStyleCnt="0"/>
      <dgm:spPr/>
    </dgm:pt>
    <dgm:pt modelId="{276CE68B-BDF0-4656-AF84-5F7F6AB6BD7A}" type="pres">
      <dgm:prSet presAssocID="{220D392C-412A-4981-9747-7EA0AE94131B}" presName="composite2" presStyleCnt="0"/>
      <dgm:spPr/>
    </dgm:pt>
    <dgm:pt modelId="{F8F67073-FA10-429F-B345-115ABEC1FFF7}" type="pres">
      <dgm:prSet presAssocID="{220D392C-412A-4981-9747-7EA0AE94131B}" presName="background2" presStyleLbl="node2" presStyleIdx="1" presStyleCnt="2"/>
      <dgm:spPr/>
    </dgm:pt>
    <dgm:pt modelId="{F1C839DA-5486-4759-97A5-72736AAC18CA}" type="pres">
      <dgm:prSet presAssocID="{220D392C-412A-4981-9747-7EA0AE94131B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B68AE9C-2E4C-4B56-B3B7-54F577F9ABA9}" type="pres">
      <dgm:prSet presAssocID="{220D392C-412A-4981-9747-7EA0AE94131B}" presName="hierChild3" presStyleCnt="0"/>
      <dgm:spPr/>
    </dgm:pt>
    <dgm:pt modelId="{DDD369EF-4710-4EAC-8AEA-2E0AF9603B16}" type="pres">
      <dgm:prSet presAssocID="{307632C0-86CD-46FB-A23A-2A92FEC9D2BC}" presName="Name17" presStyleLbl="parChTrans1D3" presStyleIdx="2" presStyleCnt="4"/>
      <dgm:spPr/>
      <dgm:t>
        <a:bodyPr/>
        <a:lstStyle/>
        <a:p>
          <a:endParaRPr lang="en-US"/>
        </a:p>
      </dgm:t>
    </dgm:pt>
    <dgm:pt modelId="{B562C7AC-0DDA-4999-A056-8BC48F889A84}" type="pres">
      <dgm:prSet presAssocID="{CFC8C302-68A9-4258-95F6-90631CB7D5E1}" presName="hierRoot3" presStyleCnt="0"/>
      <dgm:spPr/>
    </dgm:pt>
    <dgm:pt modelId="{308E0889-0103-474D-A993-73076A2DF1FB}" type="pres">
      <dgm:prSet presAssocID="{CFC8C302-68A9-4258-95F6-90631CB7D5E1}" presName="composite3" presStyleCnt="0"/>
      <dgm:spPr/>
    </dgm:pt>
    <dgm:pt modelId="{BA494D45-5F9C-4039-B82A-6F1BB7AAB408}" type="pres">
      <dgm:prSet presAssocID="{CFC8C302-68A9-4258-95F6-90631CB7D5E1}" presName="background3" presStyleLbl="node3" presStyleIdx="2" presStyleCnt="4"/>
      <dgm:spPr/>
    </dgm:pt>
    <dgm:pt modelId="{817299FB-6A8D-4D50-9796-055AB884AE6E}" type="pres">
      <dgm:prSet presAssocID="{CFC8C302-68A9-4258-95F6-90631CB7D5E1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05C2DB5-B133-4C60-AC12-ED9733FE8B38}" type="pres">
      <dgm:prSet presAssocID="{CFC8C302-68A9-4258-95F6-90631CB7D5E1}" presName="hierChild4" presStyleCnt="0"/>
      <dgm:spPr/>
    </dgm:pt>
    <dgm:pt modelId="{FA27007E-4FF7-40BB-AAA3-18645AAFF41A}" type="pres">
      <dgm:prSet presAssocID="{892D9F8E-1A69-4F07-A58F-33E81B49783D}" presName="Name17" presStyleLbl="parChTrans1D3" presStyleIdx="3" presStyleCnt="4"/>
      <dgm:spPr/>
      <dgm:t>
        <a:bodyPr/>
        <a:lstStyle/>
        <a:p>
          <a:endParaRPr lang="en-US"/>
        </a:p>
      </dgm:t>
    </dgm:pt>
    <dgm:pt modelId="{5C95D9E9-F03C-474B-859D-78F82E34EE69}" type="pres">
      <dgm:prSet presAssocID="{B083CEFF-AB48-4846-A06C-59F2003C5F41}" presName="hierRoot3" presStyleCnt="0"/>
      <dgm:spPr/>
    </dgm:pt>
    <dgm:pt modelId="{25EF9AD0-A797-4930-A25D-B293657BD7E5}" type="pres">
      <dgm:prSet presAssocID="{B083CEFF-AB48-4846-A06C-59F2003C5F41}" presName="composite3" presStyleCnt="0"/>
      <dgm:spPr/>
    </dgm:pt>
    <dgm:pt modelId="{1061B37A-576C-4921-BDE9-22D00E064557}" type="pres">
      <dgm:prSet presAssocID="{B083CEFF-AB48-4846-A06C-59F2003C5F41}" presName="background3" presStyleLbl="node3" presStyleIdx="3" presStyleCnt="4"/>
      <dgm:spPr/>
    </dgm:pt>
    <dgm:pt modelId="{80CDDA61-DF32-4950-8FAF-47EF2A6D35F2}" type="pres">
      <dgm:prSet presAssocID="{B083CEFF-AB48-4846-A06C-59F2003C5F41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0E0CB1D-DAA2-41A1-8A2E-FA6821BB3EB5}" type="pres">
      <dgm:prSet presAssocID="{B083CEFF-AB48-4846-A06C-59F2003C5F41}" presName="hierChild4" presStyleCnt="0"/>
      <dgm:spPr/>
    </dgm:pt>
  </dgm:ptLst>
  <dgm:cxnLst>
    <dgm:cxn modelId="{46447A25-E002-4B6D-8073-589978C8588C}" type="presOf" srcId="{307632C0-86CD-46FB-A23A-2A92FEC9D2BC}" destId="{DDD369EF-4710-4EAC-8AEA-2E0AF9603B16}" srcOrd="0" destOrd="0" presId="urn:microsoft.com/office/officeart/2005/8/layout/hierarchy1"/>
    <dgm:cxn modelId="{6DD6F1B8-290F-4D24-8EF2-1C77508ACC6C}" type="presOf" srcId="{220D392C-412A-4981-9747-7EA0AE94131B}" destId="{F1C839DA-5486-4759-97A5-72736AAC18CA}" srcOrd="0" destOrd="0" presId="urn:microsoft.com/office/officeart/2005/8/layout/hierarchy1"/>
    <dgm:cxn modelId="{3E1DB6E7-B3BB-42C4-8BD9-F0B1444E65E3}" type="presOf" srcId="{337191AE-2E60-4A84-A39C-A4AC309694A7}" destId="{A1928C36-D883-4962-8E9F-4D98094B1377}" srcOrd="0" destOrd="0" presId="urn:microsoft.com/office/officeart/2005/8/layout/hierarchy1"/>
    <dgm:cxn modelId="{BC82ED4F-6F6D-4E1E-9459-D7C5F2B033F9}" srcId="{5408E4B5-66CD-4843-B976-4B472B3ADE0D}" destId="{BE24575C-D349-4CDF-BBDF-3BD92FA701B5}" srcOrd="0" destOrd="0" parTransId="{95311A03-D3E9-4CB2-94B3-6D489DBD76A7}" sibTransId="{B4938778-09DD-44C9-B113-063A1AF12C23}"/>
    <dgm:cxn modelId="{26DC4D37-6447-496D-83B2-295583152437}" type="presOf" srcId="{BE24575C-D349-4CDF-BBDF-3BD92FA701B5}" destId="{1FF631C6-E6FB-4B55-9B7C-505AD907782E}" srcOrd="0" destOrd="0" presId="urn:microsoft.com/office/officeart/2005/8/layout/hierarchy1"/>
    <dgm:cxn modelId="{AF6CCFAA-D115-4F32-87EA-3EADB517DD61}" type="presOf" srcId="{399BD9C3-B262-4DFC-B937-AEE32150A143}" destId="{AF96E6FD-08B9-40D9-840B-CD4C93F20AE1}" srcOrd="0" destOrd="0" presId="urn:microsoft.com/office/officeart/2005/8/layout/hierarchy1"/>
    <dgm:cxn modelId="{A0586D67-B92D-4C41-AADC-7FB565591C98}" type="presOf" srcId="{5408E4B5-66CD-4843-B976-4B472B3ADE0D}" destId="{ACD7D9EE-846B-43F8-87DD-5B71CF9980DB}" srcOrd="0" destOrd="0" presId="urn:microsoft.com/office/officeart/2005/8/layout/hierarchy1"/>
    <dgm:cxn modelId="{FCC5056C-9CC5-4CAB-ABCD-A3879FEAFB1B}" type="presOf" srcId="{8BB6E0A6-7536-4B84-9288-A065CA8C7488}" destId="{C2B7124B-77DF-45B0-874D-C06B35553AD8}" srcOrd="0" destOrd="0" presId="urn:microsoft.com/office/officeart/2005/8/layout/hierarchy1"/>
    <dgm:cxn modelId="{0D918D1E-407A-4BE6-A5FA-F36FA2A4EAF1}" srcId="{C4C57952-0F97-43E3-B9FF-F9D8D13C8E57}" destId="{8BB6E0A6-7536-4B84-9288-A065CA8C7488}" srcOrd="1" destOrd="0" parTransId="{399BD9C3-B262-4DFC-B937-AEE32150A143}" sibTransId="{0F489798-160B-45BD-A81A-FB858EBBDB2C}"/>
    <dgm:cxn modelId="{87968059-A5E0-4389-B905-B1266973F902}" srcId="{BE24575C-D349-4CDF-BBDF-3BD92FA701B5}" destId="{220D392C-412A-4981-9747-7EA0AE94131B}" srcOrd="1" destOrd="0" parTransId="{16477E57-0220-4B03-91BB-CF9C1BF4DB26}" sibTransId="{00BD4B6F-6E70-466B-8C53-68F3335C340C}"/>
    <dgm:cxn modelId="{380B3738-5DD1-4DD6-A0A9-F95336225FDC}" type="presOf" srcId="{0A46E63A-FF84-4CC4-92E5-E04E2FBF3C2C}" destId="{EAA7C8C5-F77F-4B94-9F11-1CAC075D8810}" srcOrd="0" destOrd="0" presId="urn:microsoft.com/office/officeart/2005/8/layout/hierarchy1"/>
    <dgm:cxn modelId="{5194B808-7F7C-402B-85F0-9A4074028DAA}" type="presOf" srcId="{C4C57952-0F97-43E3-B9FF-F9D8D13C8E57}" destId="{277E2E69-E44E-4059-9AE0-4267756A4166}" srcOrd="0" destOrd="0" presId="urn:microsoft.com/office/officeart/2005/8/layout/hierarchy1"/>
    <dgm:cxn modelId="{292BB97E-0CD8-49EF-825A-25254E08F346}" type="presOf" srcId="{16477E57-0220-4B03-91BB-CF9C1BF4DB26}" destId="{43155652-0A8B-4E18-B6E5-66BA99C6C2E8}" srcOrd="0" destOrd="0" presId="urn:microsoft.com/office/officeart/2005/8/layout/hierarchy1"/>
    <dgm:cxn modelId="{0CA85F49-FC14-475D-8D17-205275048B81}" srcId="{220D392C-412A-4981-9747-7EA0AE94131B}" destId="{CFC8C302-68A9-4258-95F6-90631CB7D5E1}" srcOrd="0" destOrd="0" parTransId="{307632C0-86CD-46FB-A23A-2A92FEC9D2BC}" sibTransId="{B166CBF9-A9CB-4DCF-984B-E7FC977FE50C}"/>
    <dgm:cxn modelId="{15C9B086-1440-4CCA-876C-5DC79A16E45A}" type="presOf" srcId="{C883A90C-90C8-412B-9535-93072A7FFF13}" destId="{A8999B6D-D0BF-4511-9E2E-176D5729C6F6}" srcOrd="0" destOrd="0" presId="urn:microsoft.com/office/officeart/2005/8/layout/hierarchy1"/>
    <dgm:cxn modelId="{76356E85-031D-4025-8EB8-9A36552A4858}" srcId="{220D392C-412A-4981-9747-7EA0AE94131B}" destId="{B083CEFF-AB48-4846-A06C-59F2003C5F41}" srcOrd="1" destOrd="0" parTransId="{892D9F8E-1A69-4F07-A58F-33E81B49783D}" sibTransId="{DCEF9D10-B17B-400A-92B4-94402C976D96}"/>
    <dgm:cxn modelId="{EE53F30D-6F59-468B-9AE6-BC3F9F8F0230}" type="presOf" srcId="{B083CEFF-AB48-4846-A06C-59F2003C5F41}" destId="{80CDDA61-DF32-4950-8FAF-47EF2A6D35F2}" srcOrd="0" destOrd="0" presId="urn:microsoft.com/office/officeart/2005/8/layout/hierarchy1"/>
    <dgm:cxn modelId="{7CF3B2CC-0F63-4762-A924-31256FD2DB1B}" srcId="{C4C57952-0F97-43E3-B9FF-F9D8D13C8E57}" destId="{337191AE-2E60-4A84-A39C-A4AC309694A7}" srcOrd="0" destOrd="0" parTransId="{C883A90C-90C8-412B-9535-93072A7FFF13}" sibTransId="{59650EA9-B1D9-4445-B3D0-3EB735A1B6A9}"/>
    <dgm:cxn modelId="{F03EFB3E-4C0E-437E-BF22-F1FB7DFABACE}" type="presOf" srcId="{892D9F8E-1A69-4F07-A58F-33E81B49783D}" destId="{FA27007E-4FF7-40BB-AAA3-18645AAFF41A}" srcOrd="0" destOrd="0" presId="urn:microsoft.com/office/officeart/2005/8/layout/hierarchy1"/>
    <dgm:cxn modelId="{135C4F99-C60D-4F19-B68A-9AAA9EBA946E}" type="presOf" srcId="{CFC8C302-68A9-4258-95F6-90631CB7D5E1}" destId="{817299FB-6A8D-4D50-9796-055AB884AE6E}" srcOrd="0" destOrd="0" presId="urn:microsoft.com/office/officeart/2005/8/layout/hierarchy1"/>
    <dgm:cxn modelId="{1E147718-7192-4C8F-95E8-7E632496D22B}" srcId="{BE24575C-D349-4CDF-BBDF-3BD92FA701B5}" destId="{C4C57952-0F97-43E3-B9FF-F9D8D13C8E57}" srcOrd="0" destOrd="0" parTransId="{0A46E63A-FF84-4CC4-92E5-E04E2FBF3C2C}" sibTransId="{D0E97B54-D310-446C-98A8-5495C810CC5C}"/>
    <dgm:cxn modelId="{2D6C948E-EF10-4923-81F4-0655E5CF3878}" type="presParOf" srcId="{ACD7D9EE-846B-43F8-87DD-5B71CF9980DB}" destId="{1C95DD8F-CD21-4DBC-AE01-B529A541E09E}" srcOrd="0" destOrd="0" presId="urn:microsoft.com/office/officeart/2005/8/layout/hierarchy1"/>
    <dgm:cxn modelId="{4C098CDC-3C10-4314-BAF6-662A4BB8502F}" type="presParOf" srcId="{1C95DD8F-CD21-4DBC-AE01-B529A541E09E}" destId="{87AFA6A4-6214-4AD7-BFF0-14FDD4A5766C}" srcOrd="0" destOrd="0" presId="urn:microsoft.com/office/officeart/2005/8/layout/hierarchy1"/>
    <dgm:cxn modelId="{7F76BF88-B18F-4196-99FC-36034466CD4A}" type="presParOf" srcId="{87AFA6A4-6214-4AD7-BFF0-14FDD4A5766C}" destId="{56640FA5-DB31-4100-9CB5-6B5B3B309F6F}" srcOrd="0" destOrd="0" presId="urn:microsoft.com/office/officeart/2005/8/layout/hierarchy1"/>
    <dgm:cxn modelId="{D60F986A-92A0-4B09-AFB2-28BD048E9405}" type="presParOf" srcId="{87AFA6A4-6214-4AD7-BFF0-14FDD4A5766C}" destId="{1FF631C6-E6FB-4B55-9B7C-505AD907782E}" srcOrd="1" destOrd="0" presId="urn:microsoft.com/office/officeart/2005/8/layout/hierarchy1"/>
    <dgm:cxn modelId="{A303F5B2-18D0-4685-9674-A6D816F3E5B9}" type="presParOf" srcId="{1C95DD8F-CD21-4DBC-AE01-B529A541E09E}" destId="{FE803039-49EC-47C6-9E47-9CD6323A8C8E}" srcOrd="1" destOrd="0" presId="urn:microsoft.com/office/officeart/2005/8/layout/hierarchy1"/>
    <dgm:cxn modelId="{FD21DEAB-92B3-4C93-9480-26E26DC95F4A}" type="presParOf" srcId="{FE803039-49EC-47C6-9E47-9CD6323A8C8E}" destId="{EAA7C8C5-F77F-4B94-9F11-1CAC075D8810}" srcOrd="0" destOrd="0" presId="urn:microsoft.com/office/officeart/2005/8/layout/hierarchy1"/>
    <dgm:cxn modelId="{521DE34F-BC4F-4837-A70B-DEBDC2C97F30}" type="presParOf" srcId="{FE803039-49EC-47C6-9E47-9CD6323A8C8E}" destId="{FADFBB5E-A521-44E1-87AC-60DE609DEA48}" srcOrd="1" destOrd="0" presId="urn:microsoft.com/office/officeart/2005/8/layout/hierarchy1"/>
    <dgm:cxn modelId="{079329DD-0C30-48A4-A137-3DE1EBF45DD6}" type="presParOf" srcId="{FADFBB5E-A521-44E1-87AC-60DE609DEA48}" destId="{42C73A0F-1A5D-4CF6-B028-5AF091EE38BA}" srcOrd="0" destOrd="0" presId="urn:microsoft.com/office/officeart/2005/8/layout/hierarchy1"/>
    <dgm:cxn modelId="{E21B947C-8B30-4E5F-9E2C-006C5DB1476A}" type="presParOf" srcId="{42C73A0F-1A5D-4CF6-B028-5AF091EE38BA}" destId="{87AD215E-C94B-4822-993F-788BCED5943F}" srcOrd="0" destOrd="0" presId="urn:microsoft.com/office/officeart/2005/8/layout/hierarchy1"/>
    <dgm:cxn modelId="{5680A227-162A-4DEB-98D7-7DED357F4B7E}" type="presParOf" srcId="{42C73A0F-1A5D-4CF6-B028-5AF091EE38BA}" destId="{277E2E69-E44E-4059-9AE0-4267756A4166}" srcOrd="1" destOrd="0" presId="urn:microsoft.com/office/officeart/2005/8/layout/hierarchy1"/>
    <dgm:cxn modelId="{70C714E8-998B-4EB4-93F0-77A0BEBEA7DA}" type="presParOf" srcId="{FADFBB5E-A521-44E1-87AC-60DE609DEA48}" destId="{C669C2EE-3459-400E-B06F-5D5421DD7C46}" srcOrd="1" destOrd="0" presId="urn:microsoft.com/office/officeart/2005/8/layout/hierarchy1"/>
    <dgm:cxn modelId="{8D4962A8-B8A1-449E-845E-D243BCECCFDF}" type="presParOf" srcId="{C669C2EE-3459-400E-B06F-5D5421DD7C46}" destId="{A8999B6D-D0BF-4511-9E2E-176D5729C6F6}" srcOrd="0" destOrd="0" presId="urn:microsoft.com/office/officeart/2005/8/layout/hierarchy1"/>
    <dgm:cxn modelId="{03CFC85B-1B1F-48F5-A34E-9B936D3A10C8}" type="presParOf" srcId="{C669C2EE-3459-400E-B06F-5D5421DD7C46}" destId="{554880C2-8282-4E61-A058-D45A1787338B}" srcOrd="1" destOrd="0" presId="urn:microsoft.com/office/officeart/2005/8/layout/hierarchy1"/>
    <dgm:cxn modelId="{FED55088-6CE4-4A64-A99C-DD8D90284648}" type="presParOf" srcId="{554880C2-8282-4E61-A058-D45A1787338B}" destId="{972F94E1-2FC3-4E11-950D-261E41AD4E48}" srcOrd="0" destOrd="0" presId="urn:microsoft.com/office/officeart/2005/8/layout/hierarchy1"/>
    <dgm:cxn modelId="{BD6E07D8-95E3-4E61-851A-6E8D5E44668B}" type="presParOf" srcId="{972F94E1-2FC3-4E11-950D-261E41AD4E48}" destId="{824D3121-453F-4CD5-AB92-0010C36268BD}" srcOrd="0" destOrd="0" presId="urn:microsoft.com/office/officeart/2005/8/layout/hierarchy1"/>
    <dgm:cxn modelId="{B182829B-FEFB-4686-8D38-BA554CAA5279}" type="presParOf" srcId="{972F94E1-2FC3-4E11-950D-261E41AD4E48}" destId="{A1928C36-D883-4962-8E9F-4D98094B1377}" srcOrd="1" destOrd="0" presId="urn:microsoft.com/office/officeart/2005/8/layout/hierarchy1"/>
    <dgm:cxn modelId="{BA4D3C79-0D97-4DBA-982B-B218A966C8CA}" type="presParOf" srcId="{554880C2-8282-4E61-A058-D45A1787338B}" destId="{8F32EA26-DBE3-4A8A-8C8E-9DD3C8A630D4}" srcOrd="1" destOrd="0" presId="urn:microsoft.com/office/officeart/2005/8/layout/hierarchy1"/>
    <dgm:cxn modelId="{DB1009AB-BA0A-4396-9E1C-B91115A1E712}" type="presParOf" srcId="{C669C2EE-3459-400E-B06F-5D5421DD7C46}" destId="{AF96E6FD-08B9-40D9-840B-CD4C93F20AE1}" srcOrd="2" destOrd="0" presId="urn:microsoft.com/office/officeart/2005/8/layout/hierarchy1"/>
    <dgm:cxn modelId="{64456A18-5280-42A4-A154-0B92851B8EB8}" type="presParOf" srcId="{C669C2EE-3459-400E-B06F-5D5421DD7C46}" destId="{D4BD9207-0F8D-4185-A2A4-F5DD459E6D74}" srcOrd="3" destOrd="0" presId="urn:microsoft.com/office/officeart/2005/8/layout/hierarchy1"/>
    <dgm:cxn modelId="{1ED517F2-E52C-4467-A68A-6C6C5752F0CC}" type="presParOf" srcId="{D4BD9207-0F8D-4185-A2A4-F5DD459E6D74}" destId="{E40A7518-3E85-4E2E-BCC0-8F467E0A809A}" srcOrd="0" destOrd="0" presId="urn:microsoft.com/office/officeart/2005/8/layout/hierarchy1"/>
    <dgm:cxn modelId="{CC1BF222-DC28-4CEE-82E7-7C2AAA0EE828}" type="presParOf" srcId="{E40A7518-3E85-4E2E-BCC0-8F467E0A809A}" destId="{75FD6469-5B47-4D21-8278-EA37BF952A6B}" srcOrd="0" destOrd="0" presId="urn:microsoft.com/office/officeart/2005/8/layout/hierarchy1"/>
    <dgm:cxn modelId="{A004769E-ABA2-4ABB-B06B-5B5ABBF58FAD}" type="presParOf" srcId="{E40A7518-3E85-4E2E-BCC0-8F467E0A809A}" destId="{C2B7124B-77DF-45B0-874D-C06B35553AD8}" srcOrd="1" destOrd="0" presId="urn:microsoft.com/office/officeart/2005/8/layout/hierarchy1"/>
    <dgm:cxn modelId="{594EA296-E728-4104-882C-EDD9A948874F}" type="presParOf" srcId="{D4BD9207-0F8D-4185-A2A4-F5DD459E6D74}" destId="{570D08DA-66A9-4CE1-93B7-ACE23E846623}" srcOrd="1" destOrd="0" presId="urn:microsoft.com/office/officeart/2005/8/layout/hierarchy1"/>
    <dgm:cxn modelId="{8375C5F3-BFF1-4ED1-B9CF-A894E82871E6}" type="presParOf" srcId="{FE803039-49EC-47C6-9E47-9CD6323A8C8E}" destId="{43155652-0A8B-4E18-B6E5-66BA99C6C2E8}" srcOrd="2" destOrd="0" presId="urn:microsoft.com/office/officeart/2005/8/layout/hierarchy1"/>
    <dgm:cxn modelId="{256E8420-3097-4738-895E-20A5A041F74C}" type="presParOf" srcId="{FE803039-49EC-47C6-9E47-9CD6323A8C8E}" destId="{9E145655-D05C-4455-858E-1886F3F4FBE6}" srcOrd="3" destOrd="0" presId="urn:microsoft.com/office/officeart/2005/8/layout/hierarchy1"/>
    <dgm:cxn modelId="{2C2CBAE9-AF7E-46E9-B433-F42C16C7338B}" type="presParOf" srcId="{9E145655-D05C-4455-858E-1886F3F4FBE6}" destId="{276CE68B-BDF0-4656-AF84-5F7F6AB6BD7A}" srcOrd="0" destOrd="0" presId="urn:microsoft.com/office/officeart/2005/8/layout/hierarchy1"/>
    <dgm:cxn modelId="{113C203F-5CDD-4BB9-A10D-CDF78040DDB3}" type="presParOf" srcId="{276CE68B-BDF0-4656-AF84-5F7F6AB6BD7A}" destId="{F8F67073-FA10-429F-B345-115ABEC1FFF7}" srcOrd="0" destOrd="0" presId="urn:microsoft.com/office/officeart/2005/8/layout/hierarchy1"/>
    <dgm:cxn modelId="{74DD51DB-12D9-4339-9BA6-3E1E7CDF4A8A}" type="presParOf" srcId="{276CE68B-BDF0-4656-AF84-5F7F6AB6BD7A}" destId="{F1C839DA-5486-4759-97A5-72736AAC18CA}" srcOrd="1" destOrd="0" presId="urn:microsoft.com/office/officeart/2005/8/layout/hierarchy1"/>
    <dgm:cxn modelId="{300ED58B-2AF5-40E1-A378-3611D98D093E}" type="presParOf" srcId="{9E145655-D05C-4455-858E-1886F3F4FBE6}" destId="{8B68AE9C-2E4C-4B56-B3B7-54F577F9ABA9}" srcOrd="1" destOrd="0" presId="urn:microsoft.com/office/officeart/2005/8/layout/hierarchy1"/>
    <dgm:cxn modelId="{52F6A078-6BC2-49D6-8C93-ED96A412CD05}" type="presParOf" srcId="{8B68AE9C-2E4C-4B56-B3B7-54F577F9ABA9}" destId="{DDD369EF-4710-4EAC-8AEA-2E0AF9603B16}" srcOrd="0" destOrd="0" presId="urn:microsoft.com/office/officeart/2005/8/layout/hierarchy1"/>
    <dgm:cxn modelId="{0C53E6B8-0BB3-4219-9119-15F5E301C714}" type="presParOf" srcId="{8B68AE9C-2E4C-4B56-B3B7-54F577F9ABA9}" destId="{B562C7AC-0DDA-4999-A056-8BC48F889A84}" srcOrd="1" destOrd="0" presId="urn:microsoft.com/office/officeart/2005/8/layout/hierarchy1"/>
    <dgm:cxn modelId="{EF91D4B1-2BC5-4427-98A8-E029E002A4CC}" type="presParOf" srcId="{B562C7AC-0DDA-4999-A056-8BC48F889A84}" destId="{308E0889-0103-474D-A993-73076A2DF1FB}" srcOrd="0" destOrd="0" presId="urn:microsoft.com/office/officeart/2005/8/layout/hierarchy1"/>
    <dgm:cxn modelId="{1B6E36CF-4327-417A-9A3E-CAB210EDB029}" type="presParOf" srcId="{308E0889-0103-474D-A993-73076A2DF1FB}" destId="{BA494D45-5F9C-4039-B82A-6F1BB7AAB408}" srcOrd="0" destOrd="0" presId="urn:microsoft.com/office/officeart/2005/8/layout/hierarchy1"/>
    <dgm:cxn modelId="{721DA906-1302-4A4D-852B-8D7DC4CDF9AA}" type="presParOf" srcId="{308E0889-0103-474D-A993-73076A2DF1FB}" destId="{817299FB-6A8D-4D50-9796-055AB884AE6E}" srcOrd="1" destOrd="0" presId="urn:microsoft.com/office/officeart/2005/8/layout/hierarchy1"/>
    <dgm:cxn modelId="{A458560B-F347-4107-B3FC-996F4E2C572A}" type="presParOf" srcId="{B562C7AC-0DDA-4999-A056-8BC48F889A84}" destId="{905C2DB5-B133-4C60-AC12-ED9733FE8B38}" srcOrd="1" destOrd="0" presId="urn:microsoft.com/office/officeart/2005/8/layout/hierarchy1"/>
    <dgm:cxn modelId="{687B5C84-E7E7-46ED-8296-F3F6596DEA90}" type="presParOf" srcId="{8B68AE9C-2E4C-4B56-B3B7-54F577F9ABA9}" destId="{FA27007E-4FF7-40BB-AAA3-18645AAFF41A}" srcOrd="2" destOrd="0" presId="urn:microsoft.com/office/officeart/2005/8/layout/hierarchy1"/>
    <dgm:cxn modelId="{3082363A-C687-4407-A9EB-C75879BBC73B}" type="presParOf" srcId="{8B68AE9C-2E4C-4B56-B3B7-54F577F9ABA9}" destId="{5C95D9E9-F03C-474B-859D-78F82E34EE69}" srcOrd="3" destOrd="0" presId="urn:microsoft.com/office/officeart/2005/8/layout/hierarchy1"/>
    <dgm:cxn modelId="{94DACD7A-796B-419E-8C72-A775471B5F19}" type="presParOf" srcId="{5C95D9E9-F03C-474B-859D-78F82E34EE69}" destId="{25EF9AD0-A797-4930-A25D-B293657BD7E5}" srcOrd="0" destOrd="0" presId="urn:microsoft.com/office/officeart/2005/8/layout/hierarchy1"/>
    <dgm:cxn modelId="{F2D2D87E-DB01-4A4D-B903-26B75494D649}" type="presParOf" srcId="{25EF9AD0-A797-4930-A25D-B293657BD7E5}" destId="{1061B37A-576C-4921-BDE9-22D00E064557}" srcOrd="0" destOrd="0" presId="urn:microsoft.com/office/officeart/2005/8/layout/hierarchy1"/>
    <dgm:cxn modelId="{35EE1CD0-2381-4AD7-8CFC-9E43DC2F93E9}" type="presParOf" srcId="{25EF9AD0-A797-4930-A25D-B293657BD7E5}" destId="{80CDDA61-DF32-4950-8FAF-47EF2A6D35F2}" srcOrd="1" destOrd="0" presId="urn:microsoft.com/office/officeart/2005/8/layout/hierarchy1"/>
    <dgm:cxn modelId="{9074DD5D-478D-4939-BD31-10EEAA05E91E}" type="presParOf" srcId="{5C95D9E9-F03C-474B-859D-78F82E34EE69}" destId="{50E0CB1D-DAA2-41A1-8A2E-FA6821BB3EB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050D59-2F37-43D2-A511-E56FA84418AD}" type="doc">
      <dgm:prSet loTypeId="urn:microsoft.com/office/officeart/2005/8/layout/radial4" loCatId="relationship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CD68DC0-DB9D-475F-B11D-E0A6D9429EE9}">
      <dgm:prSet phldrT="[Text]" custT="1"/>
      <dgm:spPr/>
      <dgm:t>
        <a:bodyPr/>
        <a:lstStyle/>
        <a:p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ম্যালওয়্যার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25965C7-908E-4170-BB2A-3DDF7357DEDB}" type="parTrans" cxnId="{13D765D7-0CD9-450C-B659-1765405F423C}">
      <dgm:prSet/>
      <dgm:spPr/>
      <dgm:t>
        <a:bodyPr/>
        <a:lstStyle/>
        <a:p>
          <a:endParaRPr lang="en-US" sz="2800">
            <a:latin typeface="Nikosh" pitchFamily="2" charset="0"/>
            <a:cs typeface="Nikosh" pitchFamily="2" charset="0"/>
          </a:endParaRPr>
        </a:p>
      </dgm:t>
    </dgm:pt>
    <dgm:pt modelId="{5377EDB0-A910-461D-AF0A-0F6802C5632A}" type="sibTrans" cxnId="{13D765D7-0CD9-450C-B659-1765405F423C}">
      <dgm:prSet/>
      <dgm:spPr/>
      <dgm:t>
        <a:bodyPr/>
        <a:lstStyle/>
        <a:p>
          <a:endParaRPr lang="en-US" sz="2800">
            <a:latin typeface="Nikosh" pitchFamily="2" charset="0"/>
            <a:cs typeface="Nikosh" pitchFamily="2" charset="0"/>
          </a:endParaRPr>
        </a:p>
      </dgm:t>
    </dgm:pt>
    <dgm:pt modelId="{A365B451-0291-41D8-B84A-4B6EF7C81FB6}">
      <dgm:prSet phldrT="[Text]" custT="1"/>
      <dgm:spPr/>
      <dgm:t>
        <a:bodyPr/>
        <a:lstStyle/>
        <a:p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ভাইরাস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C743899-1801-45E0-84DB-DE8AF9AF30A0}" type="parTrans" cxnId="{6845D5C4-F229-4F95-9634-9D0B4230D423}">
      <dgm:prSet/>
      <dgm:spPr/>
      <dgm:t>
        <a:bodyPr/>
        <a:lstStyle/>
        <a:p>
          <a:endParaRPr lang="en-US" sz="2800">
            <a:latin typeface="Nikosh" pitchFamily="2" charset="0"/>
            <a:cs typeface="Nikosh" pitchFamily="2" charset="0"/>
          </a:endParaRPr>
        </a:p>
      </dgm:t>
    </dgm:pt>
    <dgm:pt modelId="{F6AA92D8-4852-46AF-9111-274ABDE27FEA}" type="sibTrans" cxnId="{6845D5C4-F229-4F95-9634-9D0B4230D423}">
      <dgm:prSet/>
      <dgm:spPr/>
      <dgm:t>
        <a:bodyPr/>
        <a:lstStyle/>
        <a:p>
          <a:endParaRPr lang="en-US" sz="2800">
            <a:latin typeface="Nikosh" pitchFamily="2" charset="0"/>
            <a:cs typeface="Nikosh" pitchFamily="2" charset="0"/>
          </a:endParaRPr>
        </a:p>
      </dgm:t>
    </dgm:pt>
    <dgm:pt modelId="{1742CBB1-8C57-46B8-85BF-C8327550C934}">
      <dgm:prSet phldrT="[Text]" custT="1"/>
      <dgm:spPr/>
      <dgm:t>
        <a:bodyPr/>
        <a:lstStyle/>
        <a:p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ট্রোজান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7E5E353-38BF-42DC-B6BF-84115BE842A0}" type="parTrans" cxnId="{73A692CA-097A-437C-A3AB-07C356E18276}">
      <dgm:prSet/>
      <dgm:spPr/>
      <dgm:t>
        <a:bodyPr/>
        <a:lstStyle/>
        <a:p>
          <a:endParaRPr lang="en-US" sz="2800">
            <a:latin typeface="Nikosh" pitchFamily="2" charset="0"/>
            <a:cs typeface="Nikosh" pitchFamily="2" charset="0"/>
          </a:endParaRPr>
        </a:p>
      </dgm:t>
    </dgm:pt>
    <dgm:pt modelId="{6A304DF2-4745-4703-A612-E8824F30E918}" type="sibTrans" cxnId="{73A692CA-097A-437C-A3AB-07C356E18276}">
      <dgm:prSet/>
      <dgm:spPr/>
      <dgm:t>
        <a:bodyPr/>
        <a:lstStyle/>
        <a:p>
          <a:endParaRPr lang="en-US" sz="2800">
            <a:latin typeface="Nikosh" pitchFamily="2" charset="0"/>
            <a:cs typeface="Nikosh" pitchFamily="2" charset="0"/>
          </a:endParaRPr>
        </a:p>
      </dgm:t>
    </dgm:pt>
    <dgm:pt modelId="{9243CC8C-1929-464F-81D0-0117DCB71296}">
      <dgm:prSet phldrT="[Text]" custT="1"/>
      <dgm:spPr/>
      <dgm:t>
        <a:bodyPr/>
        <a:lstStyle/>
        <a:p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রুটকিটস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90564D3-AC71-4F24-BDFA-55F8DBC42773}" type="parTrans" cxnId="{7740A9B3-2135-4D67-829E-EAEDBF88DDC6}">
      <dgm:prSet/>
      <dgm:spPr/>
      <dgm:t>
        <a:bodyPr/>
        <a:lstStyle/>
        <a:p>
          <a:endParaRPr lang="en-US" sz="2800">
            <a:latin typeface="Nikosh" pitchFamily="2" charset="0"/>
            <a:cs typeface="Nikosh" pitchFamily="2" charset="0"/>
          </a:endParaRPr>
        </a:p>
      </dgm:t>
    </dgm:pt>
    <dgm:pt modelId="{2437AC63-700B-4CAB-B9FE-917986039B78}" type="sibTrans" cxnId="{7740A9B3-2135-4D67-829E-EAEDBF88DDC6}">
      <dgm:prSet/>
      <dgm:spPr/>
      <dgm:t>
        <a:bodyPr/>
        <a:lstStyle/>
        <a:p>
          <a:endParaRPr lang="en-US" sz="2800">
            <a:latin typeface="Nikosh" pitchFamily="2" charset="0"/>
            <a:cs typeface="Nikosh" pitchFamily="2" charset="0"/>
          </a:endParaRPr>
        </a:p>
      </dgm:t>
    </dgm:pt>
    <dgm:pt modelId="{38E606B1-F0D9-43FA-B3F6-F4E04E0D4370}">
      <dgm:prSet phldrT="[Text]" custT="1"/>
      <dgm:spPr/>
      <dgm:t>
        <a:bodyPr/>
        <a:lstStyle/>
        <a:p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ওর্য়াম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7293693-3954-4D8B-BA0C-DC004D10256B}" type="parTrans" cxnId="{66A9CC11-5E64-4AA2-B28A-3AFCD5167DCD}">
      <dgm:prSet/>
      <dgm:spPr/>
      <dgm:t>
        <a:bodyPr/>
        <a:lstStyle/>
        <a:p>
          <a:endParaRPr lang="en-US" sz="2800">
            <a:latin typeface="Nikosh" pitchFamily="2" charset="0"/>
            <a:cs typeface="Nikosh" pitchFamily="2" charset="0"/>
          </a:endParaRPr>
        </a:p>
      </dgm:t>
    </dgm:pt>
    <dgm:pt modelId="{7A18B375-27B5-47E2-8B37-D8C7DC89A87B}" type="sibTrans" cxnId="{66A9CC11-5E64-4AA2-B28A-3AFCD5167DCD}">
      <dgm:prSet/>
      <dgm:spPr/>
      <dgm:t>
        <a:bodyPr/>
        <a:lstStyle/>
        <a:p>
          <a:endParaRPr lang="en-US" sz="2800">
            <a:latin typeface="Nikosh" pitchFamily="2" charset="0"/>
            <a:cs typeface="Nikosh" pitchFamily="2" charset="0"/>
          </a:endParaRPr>
        </a:p>
      </dgm:t>
    </dgm:pt>
    <dgm:pt modelId="{0DA7D7DA-343E-4B32-8F45-B8FBCF786FFB}">
      <dgm:prSet phldrT="[Text]" custT="1"/>
      <dgm:spPr/>
      <dgm:t>
        <a:bodyPr/>
        <a:lstStyle/>
        <a:p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কিলগার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98E2DF0-80E2-4465-A0D3-9460FB12D262}" type="parTrans" cxnId="{0EB80CAF-245A-4A76-9B66-5C8695270A4C}">
      <dgm:prSet/>
      <dgm:spPr/>
      <dgm:t>
        <a:bodyPr/>
        <a:lstStyle/>
        <a:p>
          <a:endParaRPr lang="en-US" sz="2800">
            <a:latin typeface="Nikosh" pitchFamily="2" charset="0"/>
            <a:cs typeface="Nikosh" pitchFamily="2" charset="0"/>
          </a:endParaRPr>
        </a:p>
      </dgm:t>
    </dgm:pt>
    <dgm:pt modelId="{11CEE6D9-EC3C-4AF6-BD13-222628F7253A}" type="sibTrans" cxnId="{0EB80CAF-245A-4A76-9B66-5C8695270A4C}">
      <dgm:prSet/>
      <dgm:spPr/>
      <dgm:t>
        <a:bodyPr/>
        <a:lstStyle/>
        <a:p>
          <a:endParaRPr lang="en-US" sz="2800">
            <a:latin typeface="Nikosh" pitchFamily="2" charset="0"/>
            <a:cs typeface="Nikosh" pitchFamily="2" charset="0"/>
          </a:endParaRPr>
        </a:p>
      </dgm:t>
    </dgm:pt>
    <dgm:pt modelId="{0CCBD92F-0F8E-479F-B22E-0E961CC89E6C}">
      <dgm:prSet phldrT="[Text]" custT="1"/>
      <dgm:spPr/>
      <dgm:t>
        <a:bodyPr/>
        <a:lstStyle/>
        <a:p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ডায়ালার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2D43483-31EB-4AC1-AFF8-DE0F486B3AE0}" type="parTrans" cxnId="{A3F5561B-257B-4D15-A89D-AEE4BFF5F607}">
      <dgm:prSet/>
      <dgm:spPr/>
      <dgm:t>
        <a:bodyPr/>
        <a:lstStyle/>
        <a:p>
          <a:endParaRPr lang="en-US" sz="2800">
            <a:latin typeface="Nikosh" pitchFamily="2" charset="0"/>
            <a:cs typeface="Nikosh" pitchFamily="2" charset="0"/>
          </a:endParaRPr>
        </a:p>
      </dgm:t>
    </dgm:pt>
    <dgm:pt modelId="{A7562CC9-E78B-464A-8D75-B28D723DA59F}" type="sibTrans" cxnId="{A3F5561B-257B-4D15-A89D-AEE4BFF5F607}">
      <dgm:prSet/>
      <dgm:spPr/>
      <dgm:t>
        <a:bodyPr/>
        <a:lstStyle/>
        <a:p>
          <a:endParaRPr lang="en-US" sz="2800">
            <a:latin typeface="Nikosh" pitchFamily="2" charset="0"/>
            <a:cs typeface="Nikosh" pitchFamily="2" charset="0"/>
          </a:endParaRPr>
        </a:p>
      </dgm:t>
    </dgm:pt>
    <dgm:pt modelId="{70A40B42-51AB-4004-84A4-2787E77E3F58}">
      <dgm:prSet phldrT="[Text]" custT="1"/>
      <dgm:spPr/>
      <dgm:t>
        <a:bodyPr/>
        <a:lstStyle/>
        <a:p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এডওয়্যার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1839086-0FC5-4CE9-9677-BDBB68DD799D}" type="parTrans" cxnId="{5CEB8225-C1DA-4D97-8C55-F94767331DAC}">
      <dgm:prSet/>
      <dgm:spPr/>
      <dgm:t>
        <a:bodyPr/>
        <a:lstStyle/>
        <a:p>
          <a:endParaRPr lang="en-US" sz="2800">
            <a:latin typeface="Nikosh" pitchFamily="2" charset="0"/>
            <a:cs typeface="Nikosh" pitchFamily="2" charset="0"/>
          </a:endParaRPr>
        </a:p>
      </dgm:t>
    </dgm:pt>
    <dgm:pt modelId="{90587C78-1B5C-460A-BDC5-590C2F07457D}" type="sibTrans" cxnId="{5CEB8225-C1DA-4D97-8C55-F94767331DAC}">
      <dgm:prSet/>
      <dgm:spPr/>
      <dgm:t>
        <a:bodyPr/>
        <a:lstStyle/>
        <a:p>
          <a:endParaRPr lang="en-US" sz="2800">
            <a:latin typeface="Nikosh" pitchFamily="2" charset="0"/>
            <a:cs typeface="Nikosh" pitchFamily="2" charset="0"/>
          </a:endParaRPr>
        </a:p>
      </dgm:t>
    </dgm:pt>
    <dgm:pt modelId="{1FC7E22E-F89A-4CB6-A8B3-55B11B29FA25}" type="pres">
      <dgm:prSet presAssocID="{0F050D59-2F37-43D2-A511-E56FA84418A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6E19B68-7770-4748-AA85-D976764E3430}" type="pres">
      <dgm:prSet presAssocID="{ACD68DC0-DB9D-475F-B11D-E0A6D9429EE9}" presName="centerShape" presStyleLbl="node0" presStyleIdx="0" presStyleCnt="1"/>
      <dgm:spPr/>
      <dgm:t>
        <a:bodyPr/>
        <a:lstStyle/>
        <a:p>
          <a:endParaRPr lang="en-US"/>
        </a:p>
      </dgm:t>
    </dgm:pt>
    <dgm:pt modelId="{12D404B4-8992-4DC2-9CD4-B280B604157F}" type="pres">
      <dgm:prSet presAssocID="{9C743899-1801-45E0-84DB-DE8AF9AF30A0}" presName="parTrans" presStyleLbl="bgSibTrans2D1" presStyleIdx="0" presStyleCnt="7"/>
      <dgm:spPr/>
      <dgm:t>
        <a:bodyPr/>
        <a:lstStyle/>
        <a:p>
          <a:endParaRPr lang="en-US"/>
        </a:p>
      </dgm:t>
    </dgm:pt>
    <dgm:pt modelId="{0D750CF1-A1A4-43AD-BA65-125495369DB2}" type="pres">
      <dgm:prSet presAssocID="{A365B451-0291-41D8-B84A-4B6EF7C81FB6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8B0025-9F36-48CA-8692-736021E93B6C}" type="pres">
      <dgm:prSet presAssocID="{07E5E353-38BF-42DC-B6BF-84115BE842A0}" presName="parTrans" presStyleLbl="bgSibTrans2D1" presStyleIdx="1" presStyleCnt="7"/>
      <dgm:spPr/>
      <dgm:t>
        <a:bodyPr/>
        <a:lstStyle/>
        <a:p>
          <a:endParaRPr lang="en-US"/>
        </a:p>
      </dgm:t>
    </dgm:pt>
    <dgm:pt modelId="{208D2DED-5636-4AB0-9053-9C97A518E9BA}" type="pres">
      <dgm:prSet presAssocID="{1742CBB1-8C57-46B8-85BF-C8327550C934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502DF7-5730-4574-AD31-2F351C2425C8}" type="pres">
      <dgm:prSet presAssocID="{A90564D3-AC71-4F24-BDFA-55F8DBC42773}" presName="parTrans" presStyleLbl="bgSibTrans2D1" presStyleIdx="2" presStyleCnt="7"/>
      <dgm:spPr/>
      <dgm:t>
        <a:bodyPr/>
        <a:lstStyle/>
        <a:p>
          <a:endParaRPr lang="en-US"/>
        </a:p>
      </dgm:t>
    </dgm:pt>
    <dgm:pt modelId="{84D71591-1B30-4850-86CC-F92FA8E3256E}" type="pres">
      <dgm:prSet presAssocID="{9243CC8C-1929-464F-81D0-0117DCB71296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4E4F4D-1C64-4366-88AE-2B0D69FF7DB4}" type="pres">
      <dgm:prSet presAssocID="{67293693-3954-4D8B-BA0C-DC004D10256B}" presName="parTrans" presStyleLbl="bgSibTrans2D1" presStyleIdx="3" presStyleCnt="7"/>
      <dgm:spPr/>
      <dgm:t>
        <a:bodyPr/>
        <a:lstStyle/>
        <a:p>
          <a:endParaRPr lang="en-US"/>
        </a:p>
      </dgm:t>
    </dgm:pt>
    <dgm:pt modelId="{4C0837D8-AFF3-4E05-9F33-93E0CC137643}" type="pres">
      <dgm:prSet presAssocID="{38E606B1-F0D9-43FA-B3F6-F4E04E0D4370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8216D7-435F-41D5-86EB-0B9FF6D351B8}" type="pres">
      <dgm:prSet presAssocID="{E98E2DF0-80E2-4465-A0D3-9460FB12D262}" presName="parTrans" presStyleLbl="bgSibTrans2D1" presStyleIdx="4" presStyleCnt="7"/>
      <dgm:spPr/>
      <dgm:t>
        <a:bodyPr/>
        <a:lstStyle/>
        <a:p>
          <a:endParaRPr lang="en-US"/>
        </a:p>
      </dgm:t>
    </dgm:pt>
    <dgm:pt modelId="{DF7DFA32-0562-453C-AA15-E55957A02933}" type="pres">
      <dgm:prSet presAssocID="{0DA7D7DA-343E-4B32-8F45-B8FBCF786FFB}" presName="node" presStyleLbl="node1" presStyleIdx="4" presStyleCnt="7" custRadScaleRad="105258" custRadScaleInc="53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3C4603-296A-484B-BA3A-9B054686D030}" type="pres">
      <dgm:prSet presAssocID="{32D43483-31EB-4AC1-AFF8-DE0F486B3AE0}" presName="parTrans" presStyleLbl="bgSibTrans2D1" presStyleIdx="5" presStyleCnt="7"/>
      <dgm:spPr/>
      <dgm:t>
        <a:bodyPr/>
        <a:lstStyle/>
        <a:p>
          <a:endParaRPr lang="en-US"/>
        </a:p>
      </dgm:t>
    </dgm:pt>
    <dgm:pt modelId="{480194D5-8AD6-4C55-B212-36D1D604BE7C}" type="pres">
      <dgm:prSet presAssocID="{0CCBD92F-0F8E-479F-B22E-0E961CC89E6C}" presName="node" presStyleLbl="node1" presStyleIdx="5" presStyleCnt="7" custScaleX="1121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0D9EAA-0325-439B-8680-8664A89236A0}" type="pres">
      <dgm:prSet presAssocID="{01839086-0FC5-4CE9-9677-BDBB68DD799D}" presName="parTrans" presStyleLbl="bgSibTrans2D1" presStyleIdx="6" presStyleCnt="7"/>
      <dgm:spPr/>
      <dgm:t>
        <a:bodyPr/>
        <a:lstStyle/>
        <a:p>
          <a:endParaRPr lang="en-US"/>
        </a:p>
      </dgm:t>
    </dgm:pt>
    <dgm:pt modelId="{D88C9879-4EFF-47D2-983F-11294001D7E5}" type="pres">
      <dgm:prSet presAssocID="{70A40B42-51AB-4004-84A4-2787E77E3F58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EB80CAF-245A-4A76-9B66-5C8695270A4C}" srcId="{ACD68DC0-DB9D-475F-B11D-E0A6D9429EE9}" destId="{0DA7D7DA-343E-4B32-8F45-B8FBCF786FFB}" srcOrd="4" destOrd="0" parTransId="{E98E2DF0-80E2-4465-A0D3-9460FB12D262}" sibTransId="{11CEE6D9-EC3C-4AF6-BD13-222628F7253A}"/>
    <dgm:cxn modelId="{B1D3A62E-FAF9-4DC5-9269-A4FA6B356B14}" type="presOf" srcId="{38E606B1-F0D9-43FA-B3F6-F4E04E0D4370}" destId="{4C0837D8-AFF3-4E05-9F33-93E0CC137643}" srcOrd="0" destOrd="0" presId="urn:microsoft.com/office/officeart/2005/8/layout/radial4"/>
    <dgm:cxn modelId="{A3F5561B-257B-4D15-A89D-AEE4BFF5F607}" srcId="{ACD68DC0-DB9D-475F-B11D-E0A6D9429EE9}" destId="{0CCBD92F-0F8E-479F-B22E-0E961CC89E6C}" srcOrd="5" destOrd="0" parTransId="{32D43483-31EB-4AC1-AFF8-DE0F486B3AE0}" sibTransId="{A7562CC9-E78B-464A-8D75-B28D723DA59F}"/>
    <dgm:cxn modelId="{7740A9B3-2135-4D67-829E-EAEDBF88DDC6}" srcId="{ACD68DC0-DB9D-475F-B11D-E0A6D9429EE9}" destId="{9243CC8C-1929-464F-81D0-0117DCB71296}" srcOrd="2" destOrd="0" parTransId="{A90564D3-AC71-4F24-BDFA-55F8DBC42773}" sibTransId="{2437AC63-700B-4CAB-B9FE-917986039B78}"/>
    <dgm:cxn modelId="{E3E63A1C-1B17-47E8-81E3-C930D8FA3053}" type="presOf" srcId="{ACD68DC0-DB9D-475F-B11D-E0A6D9429EE9}" destId="{96E19B68-7770-4748-AA85-D976764E3430}" srcOrd="0" destOrd="0" presId="urn:microsoft.com/office/officeart/2005/8/layout/radial4"/>
    <dgm:cxn modelId="{272E7598-8AAF-4796-A90F-306A14DDD1B0}" type="presOf" srcId="{01839086-0FC5-4CE9-9677-BDBB68DD799D}" destId="{CA0D9EAA-0325-439B-8680-8664A89236A0}" srcOrd="0" destOrd="0" presId="urn:microsoft.com/office/officeart/2005/8/layout/radial4"/>
    <dgm:cxn modelId="{45D12308-91EA-4C0F-83B2-1BF9C71C966B}" type="presOf" srcId="{07E5E353-38BF-42DC-B6BF-84115BE842A0}" destId="{338B0025-9F36-48CA-8692-736021E93B6C}" srcOrd="0" destOrd="0" presId="urn:microsoft.com/office/officeart/2005/8/layout/radial4"/>
    <dgm:cxn modelId="{5FB2EF92-93C0-4DB6-9CF1-4C7C1DAF1682}" type="presOf" srcId="{70A40B42-51AB-4004-84A4-2787E77E3F58}" destId="{D88C9879-4EFF-47D2-983F-11294001D7E5}" srcOrd="0" destOrd="0" presId="urn:microsoft.com/office/officeart/2005/8/layout/radial4"/>
    <dgm:cxn modelId="{40BC15F7-44A5-41C0-A6E6-8560ACB7B3E8}" type="presOf" srcId="{0CCBD92F-0F8E-479F-B22E-0E961CC89E6C}" destId="{480194D5-8AD6-4C55-B212-36D1D604BE7C}" srcOrd="0" destOrd="0" presId="urn:microsoft.com/office/officeart/2005/8/layout/radial4"/>
    <dgm:cxn modelId="{EB386977-D573-4178-87E2-866843DB8BB4}" type="presOf" srcId="{9C743899-1801-45E0-84DB-DE8AF9AF30A0}" destId="{12D404B4-8992-4DC2-9CD4-B280B604157F}" srcOrd="0" destOrd="0" presId="urn:microsoft.com/office/officeart/2005/8/layout/radial4"/>
    <dgm:cxn modelId="{3ECA440C-E444-4FCA-AA51-72502D2508B8}" type="presOf" srcId="{32D43483-31EB-4AC1-AFF8-DE0F486B3AE0}" destId="{753C4603-296A-484B-BA3A-9B054686D030}" srcOrd="0" destOrd="0" presId="urn:microsoft.com/office/officeart/2005/8/layout/radial4"/>
    <dgm:cxn modelId="{652E1F0E-75A3-4DF0-8543-E9EF2C99A16F}" type="presOf" srcId="{E98E2DF0-80E2-4465-A0D3-9460FB12D262}" destId="{CE8216D7-435F-41D5-86EB-0B9FF6D351B8}" srcOrd="0" destOrd="0" presId="urn:microsoft.com/office/officeart/2005/8/layout/radial4"/>
    <dgm:cxn modelId="{07CDA2B7-FC8C-4E85-99E6-9CF1A9AC264F}" type="presOf" srcId="{0F050D59-2F37-43D2-A511-E56FA84418AD}" destId="{1FC7E22E-F89A-4CB6-A8B3-55B11B29FA25}" srcOrd="0" destOrd="0" presId="urn:microsoft.com/office/officeart/2005/8/layout/radial4"/>
    <dgm:cxn modelId="{E59BA96F-BBD5-47F7-A461-EBEFDDDC1FC0}" type="presOf" srcId="{67293693-3954-4D8B-BA0C-DC004D10256B}" destId="{E14E4F4D-1C64-4366-88AE-2B0D69FF7DB4}" srcOrd="0" destOrd="0" presId="urn:microsoft.com/office/officeart/2005/8/layout/radial4"/>
    <dgm:cxn modelId="{5CEB8225-C1DA-4D97-8C55-F94767331DAC}" srcId="{ACD68DC0-DB9D-475F-B11D-E0A6D9429EE9}" destId="{70A40B42-51AB-4004-84A4-2787E77E3F58}" srcOrd="6" destOrd="0" parTransId="{01839086-0FC5-4CE9-9677-BDBB68DD799D}" sibTransId="{90587C78-1B5C-460A-BDC5-590C2F07457D}"/>
    <dgm:cxn modelId="{98DDBD04-E81A-4B42-9EF3-A9A5892D20B5}" type="presOf" srcId="{9243CC8C-1929-464F-81D0-0117DCB71296}" destId="{84D71591-1B30-4850-86CC-F92FA8E3256E}" srcOrd="0" destOrd="0" presId="urn:microsoft.com/office/officeart/2005/8/layout/radial4"/>
    <dgm:cxn modelId="{1ECFB73D-E285-4BAF-AD47-AED775D68794}" type="presOf" srcId="{0DA7D7DA-343E-4B32-8F45-B8FBCF786FFB}" destId="{DF7DFA32-0562-453C-AA15-E55957A02933}" srcOrd="0" destOrd="0" presId="urn:microsoft.com/office/officeart/2005/8/layout/radial4"/>
    <dgm:cxn modelId="{47DDAB5F-1846-44E1-B0AC-8675B5BC402B}" type="presOf" srcId="{1742CBB1-8C57-46B8-85BF-C8327550C934}" destId="{208D2DED-5636-4AB0-9053-9C97A518E9BA}" srcOrd="0" destOrd="0" presId="urn:microsoft.com/office/officeart/2005/8/layout/radial4"/>
    <dgm:cxn modelId="{66A9CC11-5E64-4AA2-B28A-3AFCD5167DCD}" srcId="{ACD68DC0-DB9D-475F-B11D-E0A6D9429EE9}" destId="{38E606B1-F0D9-43FA-B3F6-F4E04E0D4370}" srcOrd="3" destOrd="0" parTransId="{67293693-3954-4D8B-BA0C-DC004D10256B}" sibTransId="{7A18B375-27B5-47E2-8B37-D8C7DC89A87B}"/>
    <dgm:cxn modelId="{6845D5C4-F229-4F95-9634-9D0B4230D423}" srcId="{ACD68DC0-DB9D-475F-B11D-E0A6D9429EE9}" destId="{A365B451-0291-41D8-B84A-4B6EF7C81FB6}" srcOrd="0" destOrd="0" parTransId="{9C743899-1801-45E0-84DB-DE8AF9AF30A0}" sibTransId="{F6AA92D8-4852-46AF-9111-274ABDE27FEA}"/>
    <dgm:cxn modelId="{13D765D7-0CD9-450C-B659-1765405F423C}" srcId="{0F050D59-2F37-43D2-A511-E56FA84418AD}" destId="{ACD68DC0-DB9D-475F-B11D-E0A6D9429EE9}" srcOrd="0" destOrd="0" parTransId="{F25965C7-908E-4170-BB2A-3DDF7357DEDB}" sibTransId="{5377EDB0-A910-461D-AF0A-0F6802C5632A}"/>
    <dgm:cxn modelId="{E1D239D0-BB24-44B3-80E2-9E104B894065}" type="presOf" srcId="{A90564D3-AC71-4F24-BDFA-55F8DBC42773}" destId="{58502DF7-5730-4574-AD31-2F351C2425C8}" srcOrd="0" destOrd="0" presId="urn:microsoft.com/office/officeart/2005/8/layout/radial4"/>
    <dgm:cxn modelId="{73A692CA-097A-437C-A3AB-07C356E18276}" srcId="{ACD68DC0-DB9D-475F-B11D-E0A6D9429EE9}" destId="{1742CBB1-8C57-46B8-85BF-C8327550C934}" srcOrd="1" destOrd="0" parTransId="{07E5E353-38BF-42DC-B6BF-84115BE842A0}" sibTransId="{6A304DF2-4745-4703-A612-E8824F30E918}"/>
    <dgm:cxn modelId="{3FBCDBBD-938C-4D1E-A31C-047B71D25ED0}" type="presOf" srcId="{A365B451-0291-41D8-B84A-4B6EF7C81FB6}" destId="{0D750CF1-A1A4-43AD-BA65-125495369DB2}" srcOrd="0" destOrd="0" presId="urn:microsoft.com/office/officeart/2005/8/layout/radial4"/>
    <dgm:cxn modelId="{4B1DD4EE-E200-4D83-B815-5E2EDFEC7C0C}" type="presParOf" srcId="{1FC7E22E-F89A-4CB6-A8B3-55B11B29FA25}" destId="{96E19B68-7770-4748-AA85-D976764E3430}" srcOrd="0" destOrd="0" presId="urn:microsoft.com/office/officeart/2005/8/layout/radial4"/>
    <dgm:cxn modelId="{414621A6-A8E4-4449-9AB3-976A95A7A47F}" type="presParOf" srcId="{1FC7E22E-F89A-4CB6-A8B3-55B11B29FA25}" destId="{12D404B4-8992-4DC2-9CD4-B280B604157F}" srcOrd="1" destOrd="0" presId="urn:microsoft.com/office/officeart/2005/8/layout/radial4"/>
    <dgm:cxn modelId="{A41FBFE5-9476-412D-B8EE-1BFB2F73299A}" type="presParOf" srcId="{1FC7E22E-F89A-4CB6-A8B3-55B11B29FA25}" destId="{0D750CF1-A1A4-43AD-BA65-125495369DB2}" srcOrd="2" destOrd="0" presId="urn:microsoft.com/office/officeart/2005/8/layout/radial4"/>
    <dgm:cxn modelId="{6D2AA07C-1526-457C-BA16-30593DC95703}" type="presParOf" srcId="{1FC7E22E-F89A-4CB6-A8B3-55B11B29FA25}" destId="{338B0025-9F36-48CA-8692-736021E93B6C}" srcOrd="3" destOrd="0" presId="urn:microsoft.com/office/officeart/2005/8/layout/radial4"/>
    <dgm:cxn modelId="{D0A8820C-7F42-4B7F-973F-EBC23C2E6666}" type="presParOf" srcId="{1FC7E22E-F89A-4CB6-A8B3-55B11B29FA25}" destId="{208D2DED-5636-4AB0-9053-9C97A518E9BA}" srcOrd="4" destOrd="0" presId="urn:microsoft.com/office/officeart/2005/8/layout/radial4"/>
    <dgm:cxn modelId="{0DEDF7E0-BCE7-48B0-9CE7-D9BD98DA04B2}" type="presParOf" srcId="{1FC7E22E-F89A-4CB6-A8B3-55B11B29FA25}" destId="{58502DF7-5730-4574-AD31-2F351C2425C8}" srcOrd="5" destOrd="0" presId="urn:microsoft.com/office/officeart/2005/8/layout/radial4"/>
    <dgm:cxn modelId="{6122B710-6630-43DC-B526-F59D642BDFD3}" type="presParOf" srcId="{1FC7E22E-F89A-4CB6-A8B3-55B11B29FA25}" destId="{84D71591-1B30-4850-86CC-F92FA8E3256E}" srcOrd="6" destOrd="0" presId="urn:microsoft.com/office/officeart/2005/8/layout/radial4"/>
    <dgm:cxn modelId="{D1BB8F9E-F644-48F5-BFC9-929D4B0E7E75}" type="presParOf" srcId="{1FC7E22E-F89A-4CB6-A8B3-55B11B29FA25}" destId="{E14E4F4D-1C64-4366-88AE-2B0D69FF7DB4}" srcOrd="7" destOrd="0" presId="urn:microsoft.com/office/officeart/2005/8/layout/radial4"/>
    <dgm:cxn modelId="{DE63A151-C775-4978-9C10-BCF6041441A0}" type="presParOf" srcId="{1FC7E22E-F89A-4CB6-A8B3-55B11B29FA25}" destId="{4C0837D8-AFF3-4E05-9F33-93E0CC137643}" srcOrd="8" destOrd="0" presId="urn:microsoft.com/office/officeart/2005/8/layout/radial4"/>
    <dgm:cxn modelId="{EB3D9261-BF17-4A02-918A-92C7AA47FF7A}" type="presParOf" srcId="{1FC7E22E-F89A-4CB6-A8B3-55B11B29FA25}" destId="{CE8216D7-435F-41D5-86EB-0B9FF6D351B8}" srcOrd="9" destOrd="0" presId="urn:microsoft.com/office/officeart/2005/8/layout/radial4"/>
    <dgm:cxn modelId="{64D2DB50-2CA5-41AB-96BB-19ACB502CFC0}" type="presParOf" srcId="{1FC7E22E-F89A-4CB6-A8B3-55B11B29FA25}" destId="{DF7DFA32-0562-453C-AA15-E55957A02933}" srcOrd="10" destOrd="0" presId="urn:microsoft.com/office/officeart/2005/8/layout/radial4"/>
    <dgm:cxn modelId="{DF519921-BC66-44CE-AA88-B4AB26E7EED1}" type="presParOf" srcId="{1FC7E22E-F89A-4CB6-A8B3-55B11B29FA25}" destId="{753C4603-296A-484B-BA3A-9B054686D030}" srcOrd="11" destOrd="0" presId="urn:microsoft.com/office/officeart/2005/8/layout/radial4"/>
    <dgm:cxn modelId="{DC3C02BC-720D-444E-9438-8182C8B54523}" type="presParOf" srcId="{1FC7E22E-F89A-4CB6-A8B3-55B11B29FA25}" destId="{480194D5-8AD6-4C55-B212-36D1D604BE7C}" srcOrd="12" destOrd="0" presId="urn:microsoft.com/office/officeart/2005/8/layout/radial4"/>
    <dgm:cxn modelId="{B54046C6-505A-48C6-A829-AC5D1A627BF6}" type="presParOf" srcId="{1FC7E22E-F89A-4CB6-A8B3-55B11B29FA25}" destId="{CA0D9EAA-0325-439B-8680-8664A89236A0}" srcOrd="13" destOrd="0" presId="urn:microsoft.com/office/officeart/2005/8/layout/radial4"/>
    <dgm:cxn modelId="{C7068B27-1577-421B-BD72-9194BD467021}" type="presParOf" srcId="{1FC7E22E-F89A-4CB6-A8B3-55B11B29FA25}" destId="{D88C9879-4EFF-47D2-983F-11294001D7E5}" srcOrd="1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27007E-4FF7-40BB-AAA3-18645AAFF41A}">
      <dsp:nvSpPr>
        <dsp:cNvPr id="0" name=""/>
        <dsp:cNvSpPr/>
      </dsp:nvSpPr>
      <dsp:spPr>
        <a:xfrm>
          <a:off x="6236568" y="2813649"/>
          <a:ext cx="1071488" cy="5099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7503"/>
              </a:lnTo>
              <a:lnTo>
                <a:pt x="1071488" y="347503"/>
              </a:lnTo>
              <a:lnTo>
                <a:pt x="1071488" y="50993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D369EF-4710-4EAC-8AEA-2E0AF9603B16}">
      <dsp:nvSpPr>
        <dsp:cNvPr id="0" name=""/>
        <dsp:cNvSpPr/>
      </dsp:nvSpPr>
      <dsp:spPr>
        <a:xfrm>
          <a:off x="5165080" y="2813649"/>
          <a:ext cx="1071488" cy="509930"/>
        </a:xfrm>
        <a:custGeom>
          <a:avLst/>
          <a:gdLst/>
          <a:ahLst/>
          <a:cxnLst/>
          <a:rect l="0" t="0" r="0" b="0"/>
          <a:pathLst>
            <a:path>
              <a:moveTo>
                <a:pt x="1071488" y="0"/>
              </a:moveTo>
              <a:lnTo>
                <a:pt x="1071488" y="347503"/>
              </a:lnTo>
              <a:lnTo>
                <a:pt x="0" y="347503"/>
              </a:lnTo>
              <a:lnTo>
                <a:pt x="0" y="50993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155652-0A8B-4E18-B6E5-66BA99C6C2E8}">
      <dsp:nvSpPr>
        <dsp:cNvPr id="0" name=""/>
        <dsp:cNvSpPr/>
      </dsp:nvSpPr>
      <dsp:spPr>
        <a:xfrm>
          <a:off x="4093591" y="1190344"/>
          <a:ext cx="2142976" cy="5099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7503"/>
              </a:lnTo>
              <a:lnTo>
                <a:pt x="2142976" y="347503"/>
              </a:lnTo>
              <a:lnTo>
                <a:pt x="2142976" y="50993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96E6FD-08B9-40D9-840B-CD4C93F20AE1}">
      <dsp:nvSpPr>
        <dsp:cNvPr id="0" name=""/>
        <dsp:cNvSpPr/>
      </dsp:nvSpPr>
      <dsp:spPr>
        <a:xfrm>
          <a:off x="1950615" y="2813649"/>
          <a:ext cx="1071488" cy="5099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7503"/>
              </a:lnTo>
              <a:lnTo>
                <a:pt x="1071488" y="347503"/>
              </a:lnTo>
              <a:lnTo>
                <a:pt x="1071488" y="50993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999B6D-D0BF-4511-9E2E-176D5729C6F6}">
      <dsp:nvSpPr>
        <dsp:cNvPr id="0" name=""/>
        <dsp:cNvSpPr/>
      </dsp:nvSpPr>
      <dsp:spPr>
        <a:xfrm>
          <a:off x="879127" y="2813649"/>
          <a:ext cx="1071488" cy="509930"/>
        </a:xfrm>
        <a:custGeom>
          <a:avLst/>
          <a:gdLst/>
          <a:ahLst/>
          <a:cxnLst/>
          <a:rect l="0" t="0" r="0" b="0"/>
          <a:pathLst>
            <a:path>
              <a:moveTo>
                <a:pt x="1071488" y="0"/>
              </a:moveTo>
              <a:lnTo>
                <a:pt x="1071488" y="347503"/>
              </a:lnTo>
              <a:lnTo>
                <a:pt x="0" y="347503"/>
              </a:lnTo>
              <a:lnTo>
                <a:pt x="0" y="50993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A7C8C5-F77F-4B94-9F11-1CAC075D8810}">
      <dsp:nvSpPr>
        <dsp:cNvPr id="0" name=""/>
        <dsp:cNvSpPr/>
      </dsp:nvSpPr>
      <dsp:spPr>
        <a:xfrm>
          <a:off x="1950615" y="1190344"/>
          <a:ext cx="2142976" cy="509930"/>
        </a:xfrm>
        <a:custGeom>
          <a:avLst/>
          <a:gdLst/>
          <a:ahLst/>
          <a:cxnLst/>
          <a:rect l="0" t="0" r="0" b="0"/>
          <a:pathLst>
            <a:path>
              <a:moveTo>
                <a:pt x="2142976" y="0"/>
              </a:moveTo>
              <a:lnTo>
                <a:pt x="2142976" y="347503"/>
              </a:lnTo>
              <a:lnTo>
                <a:pt x="0" y="347503"/>
              </a:lnTo>
              <a:lnTo>
                <a:pt x="0" y="50993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640FA5-DB31-4100-9CB5-6B5B3B309F6F}">
      <dsp:nvSpPr>
        <dsp:cNvPr id="0" name=""/>
        <dsp:cNvSpPr/>
      </dsp:nvSpPr>
      <dsp:spPr>
        <a:xfrm>
          <a:off x="3216919" y="76971"/>
          <a:ext cx="1753344" cy="11133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FF631C6-E6FB-4B55-9B7C-505AD907782E}">
      <dsp:nvSpPr>
        <dsp:cNvPr id="0" name=""/>
        <dsp:cNvSpPr/>
      </dsp:nvSpPr>
      <dsp:spPr>
        <a:xfrm>
          <a:off x="3411735" y="262046"/>
          <a:ext cx="1753344" cy="11133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সফটওয়্যার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444345" y="294656"/>
        <a:ext cx="1688124" cy="1048153"/>
      </dsp:txXfrm>
    </dsp:sp>
    <dsp:sp modelId="{87AD215E-C94B-4822-993F-788BCED5943F}">
      <dsp:nvSpPr>
        <dsp:cNvPr id="0" name=""/>
        <dsp:cNvSpPr/>
      </dsp:nvSpPr>
      <dsp:spPr>
        <a:xfrm>
          <a:off x="1073943" y="1700275"/>
          <a:ext cx="1753344" cy="11133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77E2E69-E44E-4059-9AE0-4267756A4166}">
      <dsp:nvSpPr>
        <dsp:cNvPr id="0" name=""/>
        <dsp:cNvSpPr/>
      </dsp:nvSpPr>
      <dsp:spPr>
        <a:xfrm>
          <a:off x="1268759" y="1885350"/>
          <a:ext cx="1753344" cy="11133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সিস্টেম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301369" y="1917960"/>
        <a:ext cx="1688124" cy="1048153"/>
      </dsp:txXfrm>
    </dsp:sp>
    <dsp:sp modelId="{824D3121-453F-4CD5-AB92-0010C36268BD}">
      <dsp:nvSpPr>
        <dsp:cNvPr id="0" name=""/>
        <dsp:cNvSpPr/>
      </dsp:nvSpPr>
      <dsp:spPr>
        <a:xfrm>
          <a:off x="2455" y="3323580"/>
          <a:ext cx="1753344" cy="11133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1928C36-D883-4962-8E9F-4D98094B1377}">
      <dsp:nvSpPr>
        <dsp:cNvPr id="0" name=""/>
        <dsp:cNvSpPr/>
      </dsp:nvSpPr>
      <dsp:spPr>
        <a:xfrm>
          <a:off x="197271" y="3508655"/>
          <a:ext cx="1753344" cy="11133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অপারেটিং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সিস্টেম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29881" y="3541265"/>
        <a:ext cx="1688124" cy="1048153"/>
      </dsp:txXfrm>
    </dsp:sp>
    <dsp:sp modelId="{75FD6469-5B47-4D21-8278-EA37BF952A6B}">
      <dsp:nvSpPr>
        <dsp:cNvPr id="0" name=""/>
        <dsp:cNvSpPr/>
      </dsp:nvSpPr>
      <dsp:spPr>
        <a:xfrm>
          <a:off x="2145431" y="3323580"/>
          <a:ext cx="1753344" cy="11133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2B7124B-77DF-45B0-874D-C06B35553AD8}">
      <dsp:nvSpPr>
        <dsp:cNvPr id="0" name=""/>
        <dsp:cNvSpPr/>
      </dsp:nvSpPr>
      <dsp:spPr>
        <a:xfrm>
          <a:off x="2340247" y="3508655"/>
          <a:ext cx="1753344" cy="11133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ইউটিলিটি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372857" y="3541265"/>
        <a:ext cx="1688124" cy="1048153"/>
      </dsp:txXfrm>
    </dsp:sp>
    <dsp:sp modelId="{F8F67073-FA10-429F-B345-115ABEC1FFF7}">
      <dsp:nvSpPr>
        <dsp:cNvPr id="0" name=""/>
        <dsp:cNvSpPr/>
      </dsp:nvSpPr>
      <dsp:spPr>
        <a:xfrm>
          <a:off x="5359896" y="1700275"/>
          <a:ext cx="1753344" cy="11133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1C839DA-5486-4759-97A5-72736AAC18CA}">
      <dsp:nvSpPr>
        <dsp:cNvPr id="0" name=""/>
        <dsp:cNvSpPr/>
      </dsp:nvSpPr>
      <dsp:spPr>
        <a:xfrm>
          <a:off x="5554712" y="1885350"/>
          <a:ext cx="1753344" cy="11133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এপ্লিকেশন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587322" y="1917960"/>
        <a:ext cx="1688124" cy="1048153"/>
      </dsp:txXfrm>
    </dsp:sp>
    <dsp:sp modelId="{BA494D45-5F9C-4039-B82A-6F1BB7AAB408}">
      <dsp:nvSpPr>
        <dsp:cNvPr id="0" name=""/>
        <dsp:cNvSpPr/>
      </dsp:nvSpPr>
      <dsp:spPr>
        <a:xfrm>
          <a:off x="4288408" y="3323580"/>
          <a:ext cx="1753344" cy="11133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17299FB-6A8D-4D50-9796-055AB884AE6E}">
      <dsp:nvSpPr>
        <dsp:cNvPr id="0" name=""/>
        <dsp:cNvSpPr/>
      </dsp:nvSpPr>
      <dsp:spPr>
        <a:xfrm>
          <a:off x="4483224" y="3508655"/>
          <a:ext cx="1753344" cy="11133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প্যাকেজ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515834" y="3541265"/>
        <a:ext cx="1688124" cy="1048153"/>
      </dsp:txXfrm>
    </dsp:sp>
    <dsp:sp modelId="{1061B37A-576C-4921-BDE9-22D00E064557}">
      <dsp:nvSpPr>
        <dsp:cNvPr id="0" name=""/>
        <dsp:cNvSpPr/>
      </dsp:nvSpPr>
      <dsp:spPr>
        <a:xfrm>
          <a:off x="6431384" y="3323580"/>
          <a:ext cx="1753344" cy="11133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CDDA61-DF32-4950-8FAF-47EF2A6D35F2}">
      <dsp:nvSpPr>
        <dsp:cNvPr id="0" name=""/>
        <dsp:cNvSpPr/>
      </dsp:nvSpPr>
      <dsp:spPr>
        <a:xfrm>
          <a:off x="6626200" y="3508655"/>
          <a:ext cx="1753344" cy="11133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কাস্টমাইজ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658810" y="3541265"/>
        <a:ext cx="1688124" cy="10481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E19B68-7770-4748-AA85-D976764E3430}">
      <dsp:nvSpPr>
        <dsp:cNvPr id="0" name=""/>
        <dsp:cNvSpPr/>
      </dsp:nvSpPr>
      <dsp:spPr>
        <a:xfrm>
          <a:off x="3180910" y="3058541"/>
          <a:ext cx="2096378" cy="209637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ম্যালওয়্যার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487917" y="3365548"/>
        <a:ext cx="1482364" cy="1482364"/>
      </dsp:txXfrm>
    </dsp:sp>
    <dsp:sp modelId="{12D404B4-8992-4DC2-9CD4-B280B604157F}">
      <dsp:nvSpPr>
        <dsp:cNvPr id="0" name=""/>
        <dsp:cNvSpPr/>
      </dsp:nvSpPr>
      <dsp:spPr>
        <a:xfrm rot="10800000">
          <a:off x="736036" y="3807996"/>
          <a:ext cx="2310406" cy="597467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750CF1-A1A4-43AD-BA65-125495369DB2}">
      <dsp:nvSpPr>
        <dsp:cNvPr id="0" name=""/>
        <dsp:cNvSpPr/>
      </dsp:nvSpPr>
      <dsp:spPr>
        <a:xfrm>
          <a:off x="2303" y="3519744"/>
          <a:ext cx="1467464" cy="117397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ভাইরাস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6687" y="3554128"/>
        <a:ext cx="1398696" cy="1105203"/>
      </dsp:txXfrm>
    </dsp:sp>
    <dsp:sp modelId="{338B0025-9F36-48CA-8692-736021E93B6C}">
      <dsp:nvSpPr>
        <dsp:cNvPr id="0" name=""/>
        <dsp:cNvSpPr/>
      </dsp:nvSpPr>
      <dsp:spPr>
        <a:xfrm rot="12600000">
          <a:off x="1049250" y="2639066"/>
          <a:ext cx="2310406" cy="597467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8D2DED-5636-4AB0-9053-9C97A518E9BA}">
      <dsp:nvSpPr>
        <dsp:cNvPr id="0" name=""/>
        <dsp:cNvSpPr/>
      </dsp:nvSpPr>
      <dsp:spPr>
        <a:xfrm>
          <a:off x="470285" y="1773212"/>
          <a:ext cx="1467464" cy="117397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ট্রোজান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04669" y="1807596"/>
        <a:ext cx="1398696" cy="1105203"/>
      </dsp:txXfrm>
    </dsp:sp>
    <dsp:sp modelId="{58502DF7-5730-4574-AD31-2F351C2425C8}">
      <dsp:nvSpPr>
        <dsp:cNvPr id="0" name=""/>
        <dsp:cNvSpPr/>
      </dsp:nvSpPr>
      <dsp:spPr>
        <a:xfrm rot="14400000">
          <a:off x="1904966" y="1783349"/>
          <a:ext cx="2310406" cy="597467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D71591-1B30-4850-86CC-F92FA8E3256E}">
      <dsp:nvSpPr>
        <dsp:cNvPr id="0" name=""/>
        <dsp:cNvSpPr/>
      </dsp:nvSpPr>
      <dsp:spPr>
        <a:xfrm>
          <a:off x="1748835" y="494662"/>
          <a:ext cx="1467464" cy="117397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রুটকিটস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783219" y="529046"/>
        <a:ext cx="1398696" cy="1105203"/>
      </dsp:txXfrm>
    </dsp:sp>
    <dsp:sp modelId="{E14E4F4D-1C64-4366-88AE-2B0D69FF7DB4}">
      <dsp:nvSpPr>
        <dsp:cNvPr id="0" name=""/>
        <dsp:cNvSpPr/>
      </dsp:nvSpPr>
      <dsp:spPr>
        <a:xfrm rot="16200000">
          <a:off x="3073896" y="1470135"/>
          <a:ext cx="2310406" cy="597467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0837D8-AFF3-4E05-9F33-93E0CC137643}">
      <dsp:nvSpPr>
        <dsp:cNvPr id="0" name=""/>
        <dsp:cNvSpPr/>
      </dsp:nvSpPr>
      <dsp:spPr>
        <a:xfrm>
          <a:off x="3495367" y="26680"/>
          <a:ext cx="1467464" cy="117397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ওর্য়াম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529751" y="61064"/>
        <a:ext cx="1398696" cy="1105203"/>
      </dsp:txXfrm>
    </dsp:sp>
    <dsp:sp modelId="{CE8216D7-435F-41D5-86EB-0B9FF6D351B8}">
      <dsp:nvSpPr>
        <dsp:cNvPr id="0" name=""/>
        <dsp:cNvSpPr/>
      </dsp:nvSpPr>
      <dsp:spPr>
        <a:xfrm rot="18083145">
          <a:off x="4255122" y="1729503"/>
          <a:ext cx="2483970" cy="597467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7DFA32-0562-453C-AA15-E55957A02933}">
      <dsp:nvSpPr>
        <dsp:cNvPr id="0" name=""/>
        <dsp:cNvSpPr/>
      </dsp:nvSpPr>
      <dsp:spPr>
        <a:xfrm>
          <a:off x="5410197" y="380992"/>
          <a:ext cx="1467464" cy="117397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কিলগার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444581" y="415376"/>
        <a:ext cx="1398696" cy="1105203"/>
      </dsp:txXfrm>
    </dsp:sp>
    <dsp:sp modelId="{753C4603-296A-484B-BA3A-9B054686D030}">
      <dsp:nvSpPr>
        <dsp:cNvPr id="0" name=""/>
        <dsp:cNvSpPr/>
      </dsp:nvSpPr>
      <dsp:spPr>
        <a:xfrm rot="19800000">
          <a:off x="5098543" y="2639066"/>
          <a:ext cx="2310406" cy="597467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0194D5-8AD6-4C55-B212-36D1D604BE7C}">
      <dsp:nvSpPr>
        <dsp:cNvPr id="0" name=""/>
        <dsp:cNvSpPr/>
      </dsp:nvSpPr>
      <dsp:spPr>
        <a:xfrm>
          <a:off x="6431161" y="1773212"/>
          <a:ext cx="1646040" cy="117397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ডায়ালার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465545" y="1807596"/>
        <a:ext cx="1577272" cy="1105203"/>
      </dsp:txXfrm>
    </dsp:sp>
    <dsp:sp modelId="{CA0D9EAA-0325-439B-8680-8664A89236A0}">
      <dsp:nvSpPr>
        <dsp:cNvPr id="0" name=""/>
        <dsp:cNvSpPr/>
      </dsp:nvSpPr>
      <dsp:spPr>
        <a:xfrm>
          <a:off x="5411757" y="3807996"/>
          <a:ext cx="2310406" cy="597467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8C9879-4EFF-47D2-983F-11294001D7E5}">
      <dsp:nvSpPr>
        <dsp:cNvPr id="0" name=""/>
        <dsp:cNvSpPr/>
      </dsp:nvSpPr>
      <dsp:spPr>
        <a:xfrm>
          <a:off x="6988431" y="3519744"/>
          <a:ext cx="1467464" cy="117397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এডওয়্যার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022815" y="3554128"/>
        <a:ext cx="1398696" cy="11052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38CF73-C765-4028-87F5-9D823636D81F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D0A3F1-CB21-47BF-9C9B-575FF55FF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665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আরো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উদাহরন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….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044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cs typeface="Vrinda" pitchFamily="2" charset="0"/>
              </a:rPr>
              <a:t>প্রতিটা</a:t>
            </a:r>
            <a:r>
              <a:rPr lang="en-US" dirty="0" smtClean="0">
                <a:cs typeface="Vrinda" pitchFamily="2" charset="0"/>
              </a:rPr>
              <a:t> </a:t>
            </a:r>
            <a:r>
              <a:rPr lang="en-US" dirty="0" err="1" smtClean="0">
                <a:cs typeface="Vrinda" pitchFamily="2" charset="0"/>
              </a:rPr>
              <a:t>প্রকারের</a:t>
            </a:r>
            <a:r>
              <a:rPr lang="en-US" dirty="0" smtClean="0">
                <a:cs typeface="Vrinda" pitchFamily="2" charset="0"/>
              </a:rPr>
              <a:t> </a:t>
            </a:r>
            <a:r>
              <a:rPr lang="en-US" dirty="0" err="1" smtClean="0">
                <a:cs typeface="Vrinda" pitchFamily="2" charset="0"/>
              </a:rPr>
              <a:t>বর্ণনা</a:t>
            </a:r>
            <a:r>
              <a:rPr lang="en-US" baseline="0" dirty="0" smtClean="0">
                <a:cs typeface="Vrinda" pitchFamily="2" charset="0"/>
              </a:rPr>
              <a:t> </a:t>
            </a:r>
            <a:r>
              <a:rPr lang="en-US" baseline="0" dirty="0" err="1" smtClean="0">
                <a:cs typeface="Vrinda" pitchFamily="2" charset="0"/>
              </a:rPr>
              <a:t>করতে</a:t>
            </a:r>
            <a:r>
              <a:rPr lang="en-US" baseline="0" dirty="0" smtClean="0">
                <a:cs typeface="Vrinda" pitchFamily="2" charset="0"/>
              </a:rPr>
              <a:t> </a:t>
            </a:r>
            <a:r>
              <a:rPr lang="en-US" baseline="0" dirty="0" err="1" smtClean="0">
                <a:cs typeface="Vrinda" pitchFamily="2" charset="0"/>
              </a:rPr>
              <a:t>হবে</a:t>
            </a:r>
            <a:r>
              <a:rPr lang="en-US" baseline="0" dirty="0" smtClean="0">
                <a:cs typeface="Vrinda" pitchFamily="2" charset="0"/>
              </a:rPr>
              <a:t>….</a:t>
            </a:r>
            <a:endParaRPr lang="en-US" dirty="0" smtClean="0">
              <a:cs typeface="Vrinda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044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ক্ষতিকারক</a:t>
            </a:r>
            <a:r>
              <a:rPr lang="en-US" dirty="0" smtClean="0"/>
              <a:t> </a:t>
            </a:r>
            <a:r>
              <a:rPr lang="en-US" dirty="0" err="1" smtClean="0"/>
              <a:t>সফটওয়্যারের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উদাহরনসহ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বর্ণনা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4561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কাছ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থেকেও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জানার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0549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প্রধান</a:t>
            </a:r>
            <a:r>
              <a:rPr lang="en-US" dirty="0" smtClean="0"/>
              <a:t> </a:t>
            </a:r>
            <a:r>
              <a:rPr lang="en-US" dirty="0" err="1" smtClean="0"/>
              <a:t>তিনটি</a:t>
            </a:r>
            <a:r>
              <a:rPr lang="en-US" dirty="0" smtClean="0"/>
              <a:t> </a:t>
            </a:r>
            <a:r>
              <a:rPr lang="en-US" dirty="0" err="1" smtClean="0"/>
              <a:t>ম্যালওয়্যারের</a:t>
            </a:r>
            <a:r>
              <a:rPr lang="en-US" baseline="0" dirty="0" smtClean="0"/>
              <a:t> ( </a:t>
            </a:r>
            <a:r>
              <a:rPr lang="en-US" baseline="0" dirty="0" err="1" smtClean="0"/>
              <a:t>ভাইরাস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ট্রোজান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ওয়ার্ম</a:t>
            </a:r>
            <a:r>
              <a:rPr lang="en-US" baseline="0" dirty="0" smtClean="0"/>
              <a:t>) </a:t>
            </a:r>
            <a:r>
              <a:rPr lang="en-US" baseline="0" dirty="0" err="1" smtClean="0"/>
              <a:t>বর্ণনা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পরর্বতী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তিনটি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হল</a:t>
            </a:r>
            <a:r>
              <a:rPr lang="en-US" baseline="0" dirty="0" smtClean="0"/>
              <a:t>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4141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212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7821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076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533400"/>
            <a:ext cx="5029200" cy="990600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823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0" y="1967388"/>
            <a:ext cx="2667000" cy="32766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6" name="Picture 2" descr="http://acadtech.gwu.edu/sites/acadtech.gwu.edu/files/image/13030015p3-app%20icons.jpg"/>
          <p:cNvPicPr>
            <a:picLocks noChangeAspect="1" noChangeArrowheads="1"/>
          </p:cNvPicPr>
          <p:nvPr/>
        </p:nvPicPr>
        <p:blipFill>
          <a:blip r:embed="rId3"/>
          <a:srcRect l="7009" t="5769" r="7658" b="15385"/>
          <a:stretch>
            <a:fillRect/>
          </a:stretch>
        </p:blipFill>
        <p:spPr bwMode="auto">
          <a:xfrm>
            <a:off x="609600" y="1828800"/>
            <a:ext cx="5105400" cy="426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2268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487362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ক্ষতিকারক</a:t>
            </a:r>
            <a:r>
              <a:rPr lang="en-US" sz="48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endParaRPr lang="en-US" sz="48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10/21/2020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388620" y="1066800"/>
            <a:ext cx="8229600" cy="0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09600" y="4395876"/>
            <a:ext cx="7620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ক্ষতিকারক সফটওয়্যার হলো ভালো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সফ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টওয়্যারের ঠিক বিপরীত কাজ করা।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ক্ষতিক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ারক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সফটওয়্যারকে ম্যালওয়্যার বলে।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6386" name="Picture 2" descr="http://stixproject.github.io/images/Malwar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28900" y="1302588"/>
            <a:ext cx="3886200" cy="2857500"/>
          </a:xfrm>
          <a:prstGeom prst="rect">
            <a:avLst/>
          </a:prstGeom>
          <a:noFill/>
        </p:spPr>
      </p:pic>
      <p:sp>
        <p:nvSpPr>
          <p:cNvPr id="8" name="Frame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823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0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10/21/2020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1295400" y="1905000"/>
            <a:ext cx="6477000" cy="4400931"/>
            <a:chOff x="1295400" y="1047448"/>
            <a:chExt cx="6477000" cy="4400931"/>
          </a:xfrm>
        </p:grpSpPr>
        <p:sp>
          <p:nvSpPr>
            <p:cNvPr id="6" name="Rectangle 5"/>
            <p:cNvSpPr/>
            <p:nvPr/>
          </p:nvSpPr>
          <p:spPr>
            <a:xfrm>
              <a:off x="1295400" y="4857448"/>
              <a:ext cx="6477000" cy="59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as-IN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প্রয়োজনীয় সফটওয়্যারের কাজে বিঘ্ন ঘটায়।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8" name="Picture 7" descr="trb1.jpg"/>
            <p:cNvPicPr>
              <a:picLocks noChangeAspect="1"/>
            </p:cNvPicPr>
            <p:nvPr/>
          </p:nvPicPr>
          <p:blipFill>
            <a:blip r:embed="rId3"/>
            <a:srcRect l="2947" t="4372" r="4236" b="5486"/>
            <a:stretch>
              <a:fillRect/>
            </a:stretch>
          </p:blipFill>
          <p:spPr>
            <a:xfrm>
              <a:off x="1295400" y="1047448"/>
              <a:ext cx="6096000" cy="3676952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1049087" y="1935681"/>
            <a:ext cx="7239000" cy="3935938"/>
            <a:chOff x="762000" y="2390793"/>
            <a:chExt cx="7239000" cy="3935938"/>
          </a:xfrm>
        </p:grpSpPr>
        <p:sp>
          <p:nvSpPr>
            <p:cNvPr id="10" name="Rectangle 9"/>
            <p:cNvSpPr/>
            <p:nvPr/>
          </p:nvSpPr>
          <p:spPr>
            <a:xfrm>
              <a:off x="762000" y="5791200"/>
              <a:ext cx="7239000" cy="535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as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হার্ডওয়্যারের সফটওয়্যার ইন্টারফেস বিনষ্ট করতে পারে 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6149" y="2390793"/>
              <a:ext cx="6172200" cy="3293948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951286" y="1935681"/>
            <a:ext cx="6629400" cy="4231700"/>
            <a:chOff x="914400" y="2027695"/>
            <a:chExt cx="6629400" cy="4231700"/>
          </a:xfrm>
        </p:grpSpPr>
        <p:sp>
          <p:nvSpPr>
            <p:cNvPr id="13" name="Rectangle 12"/>
            <p:cNvSpPr/>
            <p:nvPr/>
          </p:nvSpPr>
          <p:spPr>
            <a:xfrm>
              <a:off x="914400" y="5654614"/>
              <a:ext cx="6629400" cy="6047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as-IN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কম্পিউটারের কার্যক্ষমতাকে নষ্ট করতে পারে।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5400" y="2027695"/>
              <a:ext cx="6096000" cy="3432313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875086" y="1935681"/>
            <a:ext cx="7010400" cy="4792648"/>
            <a:chOff x="838200" y="1905000"/>
            <a:chExt cx="7010400" cy="4792648"/>
          </a:xfrm>
        </p:grpSpPr>
        <p:sp>
          <p:nvSpPr>
            <p:cNvPr id="16" name="Rectangle 15"/>
            <p:cNvSpPr/>
            <p:nvPr/>
          </p:nvSpPr>
          <p:spPr>
            <a:xfrm>
              <a:off x="838200" y="5608119"/>
              <a:ext cx="7010400" cy="10895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as-IN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ব্যবহারকারীর কম্পিউটারে রক্ষিত তথ্য চুরি কর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তে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পারে</a:t>
              </a:r>
              <a:r>
                <a:rPr lang="as-IN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44036" name="Picture 4" descr="http://grrcon.org/wp-content/uploads/2011/05/img-big1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295400" y="1905000"/>
              <a:ext cx="6094786" cy="3657600"/>
            </a:xfrm>
            <a:prstGeom prst="rect">
              <a:avLst/>
            </a:prstGeom>
            <a:noFill/>
          </p:spPr>
        </p:pic>
      </p:grpSp>
      <p:grpSp>
        <p:nvGrpSpPr>
          <p:cNvPr id="24" name="Group 23"/>
          <p:cNvGrpSpPr/>
          <p:nvPr/>
        </p:nvGrpSpPr>
        <p:grpSpPr>
          <a:xfrm>
            <a:off x="1027486" y="1905000"/>
            <a:ext cx="6629400" cy="4281642"/>
            <a:chOff x="914400" y="1981200"/>
            <a:chExt cx="6629400" cy="4281642"/>
          </a:xfrm>
        </p:grpSpPr>
        <p:sp>
          <p:nvSpPr>
            <p:cNvPr id="22" name="Rectangle 21"/>
            <p:cNvSpPr/>
            <p:nvPr/>
          </p:nvSpPr>
          <p:spPr>
            <a:xfrm>
              <a:off x="914400" y="5715000"/>
              <a:ext cx="6629400" cy="5478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as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কম্পিউটারের সিস্টেম ফাইলের ক্ষতি করতে পারে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44040" name="Picture 8" descr="http://1.bp.blogspot.com/-F7feZ1G1Oxk/U9-cqn2b7QI/AAAAAAAABow/mK9vack4-50/s1600/disk+chekung.jp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219200" y="1981200"/>
              <a:ext cx="6248400" cy="3586163"/>
            </a:xfrm>
            <a:prstGeom prst="rect">
              <a:avLst/>
            </a:prstGeom>
            <a:noFill/>
          </p:spPr>
        </p:pic>
      </p:grp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487362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ম্যালওয়্যারের</a:t>
            </a:r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ক্ষতিকর</a:t>
            </a:r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6" name="Straight Connector 25"/>
          <p:cNvCxnSpPr/>
          <p:nvPr/>
        </p:nvCxnSpPr>
        <p:spPr bwMode="auto">
          <a:xfrm>
            <a:off x="388620" y="1066800"/>
            <a:ext cx="8229600" cy="0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1333500" y="2157679"/>
            <a:ext cx="6629400" cy="4162102"/>
            <a:chOff x="3200400" y="2443430"/>
            <a:chExt cx="6629400" cy="4162102"/>
          </a:xfrm>
        </p:grpSpPr>
        <p:grpSp>
          <p:nvGrpSpPr>
            <p:cNvPr id="21" name="Group 20"/>
            <p:cNvGrpSpPr/>
            <p:nvPr/>
          </p:nvGrpSpPr>
          <p:grpSpPr>
            <a:xfrm>
              <a:off x="3200400" y="2443430"/>
              <a:ext cx="6629400" cy="4162102"/>
              <a:chOff x="990600" y="1905000"/>
              <a:chExt cx="6629400" cy="416210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990600" y="5462321"/>
                <a:ext cx="6629400" cy="6047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buNone/>
                </a:pPr>
                <a:r>
                  <a:rPr lang="as-IN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কম্পিউটারের গতি কমিয়ে দিতে পারে </a:t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pic>
            <p:nvPicPr>
              <p:cNvPr id="44038" name="Picture 6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799097" y="1905000"/>
                <a:ext cx="5088605" cy="3669506"/>
              </a:xfrm>
              <a:prstGeom prst="rect">
                <a:avLst/>
              </a:prstGeom>
              <a:noFill/>
            </p:spPr>
          </p:pic>
        </p:grp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6597" y="2707835"/>
              <a:ext cx="3226803" cy="2065059"/>
            </a:xfrm>
            <a:prstGeom prst="rect">
              <a:avLst/>
            </a:prstGeom>
          </p:spPr>
        </p:pic>
      </p:grpSp>
      <p:sp>
        <p:nvSpPr>
          <p:cNvPr id="27" name="Frame 2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823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125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229600" cy="487362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ম্যালওয়্যারের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10/21/2020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388620" y="1066800"/>
            <a:ext cx="8229600" cy="0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561199408"/>
              </p:ext>
            </p:extLst>
          </p:nvPr>
        </p:nvGraphicFramePr>
        <p:xfrm>
          <a:off x="457200" y="1295400"/>
          <a:ext cx="84582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Frame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823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63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10/21/2020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6" name="Content Placeholder 1"/>
          <p:cNvSpPr>
            <a:spLocks noGrp="1"/>
          </p:cNvSpPr>
          <p:nvPr>
            <p:ph idx="4294967295"/>
          </p:nvPr>
        </p:nvSpPr>
        <p:spPr>
          <a:xfrm>
            <a:off x="685800" y="3169921"/>
            <a:ext cx="8229600" cy="3230879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as-IN" dirty="0" smtClean="0">
                <a:latin typeface="NikoshBAN" pitchFamily="2" charset="0"/>
                <a:cs typeface="NikoshBAN" pitchFamily="2" charset="0"/>
              </a:rPr>
              <a:t>গুরুত্বপূর্ন অনেক ডাটাবেজ বা অফিসিয়াল ফাইল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এলোমেলো</a:t>
            </a:r>
            <a:r>
              <a:rPr lang="as-IN" dirty="0" smtClean="0">
                <a:latin typeface="NikoshBAN" pitchFamily="2" charset="0"/>
                <a:cs typeface="NikoshBAN" pitchFamily="2" charset="0"/>
              </a:rPr>
              <a:t> করে দিতে পারে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as-IN" dirty="0" smtClean="0">
                <a:latin typeface="NikoshBAN" pitchFamily="2" charset="0"/>
                <a:cs typeface="NikoshBAN" pitchFamily="2" charset="0"/>
              </a:rPr>
              <a:t>হার্ড ডিস্কের বুট সেক্টরে আক্রমন করে ফলে হার্ড ডিস্ক ফরমেট ছাড়া উপায় থাকে না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as-IN" dirty="0" smtClean="0">
                <a:latin typeface="NikoshBAN" pitchFamily="2" charset="0"/>
                <a:cs typeface="NikoshBAN" pitchFamily="2" charset="0"/>
              </a:rPr>
              <a:t>কম্পিউটারের গতিকে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ধীর</a:t>
            </a:r>
            <a:r>
              <a:rPr lang="as-IN" dirty="0" smtClean="0">
                <a:latin typeface="NikoshBAN" pitchFamily="2" charset="0"/>
                <a:cs typeface="NikoshBAN" pitchFamily="2" charset="0"/>
              </a:rPr>
              <a:t> করে দিতে পারে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এক্সিকিউটেবল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ফাইলকে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আক্রান্ত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করে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01980" y="381000"/>
            <a:ext cx="8229600" cy="487362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4800" b="1" kern="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ভাইরাসের</a:t>
            </a:r>
            <a:r>
              <a:rPr lang="en-US" sz="4800" b="1" kern="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800" b="1" kern="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ক্ষতিকর</a:t>
            </a:r>
            <a:r>
              <a:rPr lang="en-US" sz="4800" b="1" kern="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800" b="1" kern="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দিক</a:t>
            </a:r>
            <a:endParaRPr lang="en-US" sz="4800" b="1" kern="0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457200" y="1066800"/>
            <a:ext cx="8229600" cy="0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1" name="Picture 10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8530" y="1322071"/>
            <a:ext cx="2476500" cy="1847850"/>
          </a:xfrm>
          <a:prstGeom prst="rect">
            <a:avLst/>
          </a:prstGeom>
        </p:spPr>
      </p:pic>
      <p:sp>
        <p:nvSpPr>
          <p:cNvPr id="9" name="Frame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823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696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457200" y="15240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endParaRPr lang="en-US" sz="2800" b="1" i="1" u="sng" dirty="0" smtClean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109728" indent="0">
              <a:buNone/>
            </a:pPr>
            <a:endParaRPr lang="en-US" sz="2800" b="1" i="1" u="sng" dirty="0" smtClean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109728" indent="0">
              <a:buNone/>
            </a:pPr>
            <a:endParaRPr lang="en-US" sz="2800" b="1" i="1" u="sng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109728" indent="0">
              <a:buNone/>
            </a:pPr>
            <a:endParaRPr lang="en-US" sz="2800" b="1" i="1" u="sng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109728" indent="0">
              <a:buNone/>
            </a:pPr>
            <a:endParaRPr lang="en-US" sz="2800" b="1" i="1" u="sng" dirty="0" smtClean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109728" indent="0">
              <a:buNone/>
            </a:pPr>
            <a:endParaRPr lang="en-US" sz="2800" b="1" i="1" u="sng" dirty="0" smtClean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109728" indent="0">
              <a:buNone/>
            </a:pPr>
            <a:endParaRPr lang="en-US" sz="2800" b="1" i="1" u="sng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নেটওয়ার্কের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ছড়িয়ে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পড়ে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বিশ্বের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ওয়ার্ম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মরিস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ওয়ার্ম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700645"/>
            <a:ext cx="2666942" cy="2369614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601980" y="381000"/>
            <a:ext cx="8229600" cy="487362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4800" b="1" kern="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ওয়ার্ম</a:t>
            </a:r>
            <a:r>
              <a:rPr lang="en-US" sz="4800" b="1" kern="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800" b="1" kern="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সম্পর্কিত</a:t>
            </a:r>
            <a:r>
              <a:rPr lang="en-US" sz="4800" b="1" kern="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800" b="1" kern="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তথ্য</a:t>
            </a:r>
            <a:endParaRPr lang="en-US" sz="4800" b="1" kern="0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457200" y="1066800"/>
            <a:ext cx="8229600" cy="0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Frame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823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54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4495800" y="1543208"/>
            <a:ext cx="4191000" cy="415492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ছদ্মাবরণে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নিজেকে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আড়াল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রাখে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ব্যবহারকারীর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ফাইল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ধ্বংস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ট্রোজান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আমদানি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" y="1526339"/>
            <a:ext cx="3208020" cy="4188661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01980" y="381000"/>
            <a:ext cx="8229600" cy="487362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4800" b="1" kern="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ট্রোজান</a:t>
            </a:r>
            <a:r>
              <a:rPr lang="en-US" sz="4800" b="1" kern="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800" b="1" kern="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হর্স</a:t>
            </a:r>
            <a:endParaRPr lang="en-US" sz="4800" b="1" kern="0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457200" y="1066800"/>
            <a:ext cx="8229600" cy="0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823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392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487362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ম্যালওয়্যার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যেভাবে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10/21/2020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388620" y="1066800"/>
            <a:ext cx="8229600" cy="0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03683" y="5161746"/>
            <a:ext cx="3767514" cy="877291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 সংরক্ষিত কোন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ফাইল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Delete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মুছে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দেয় 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57994" y="5161746"/>
            <a:ext cx="2266805" cy="878702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ডেটা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Corrupt </a:t>
            </a:r>
            <a:r>
              <a:rPr lang="bn-BD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বিকৃত</a:t>
            </a:r>
            <a:r>
              <a:rPr lang="bn-BD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 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42" y="1824039"/>
            <a:ext cx="4059958" cy="3047999"/>
          </a:xfrm>
          <a:prstGeom prst="rect">
            <a:avLst/>
          </a:prstGeom>
          <a:ln w="38100" cap="sq" cmpd="thickThin">
            <a:solidFill>
              <a:schemeClr val="tx2">
                <a:lumMod val="50000"/>
                <a:lumOff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0" r="14721"/>
          <a:stretch/>
        </p:blipFill>
        <p:spPr>
          <a:xfrm>
            <a:off x="4486566" y="1828801"/>
            <a:ext cx="4400258" cy="3047999"/>
          </a:xfrm>
          <a:prstGeom prst="rect">
            <a:avLst/>
          </a:prstGeom>
          <a:ln w="38100" cap="sq" cmpd="thickThin">
            <a:solidFill>
              <a:schemeClr val="tx2">
                <a:lumMod val="50000"/>
                <a:lumOff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Frame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823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746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598" y="381000"/>
            <a:ext cx="8229600" cy="487362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যেভাবে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ম্যালওয়্যার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ছড়ায়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10/21/2020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388620" y="1066800"/>
            <a:ext cx="8229600" cy="0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33400" y="5562600"/>
            <a:ext cx="8077200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সিডি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পেনড্রাইভ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ডিস্ক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ইন্টারনেটের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মাধ্যমে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ম্যালওয়্যার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ছড়িয়ে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পড়ে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CDROM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219200"/>
            <a:ext cx="2743200" cy="2743200"/>
          </a:xfrm>
          <a:prstGeom prst="rect">
            <a:avLst/>
          </a:prstGeom>
        </p:spPr>
      </p:pic>
      <p:pic>
        <p:nvPicPr>
          <p:cNvPr id="11" name="Picture 10" descr="Picture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5200" y="1219200"/>
            <a:ext cx="1685662" cy="1981200"/>
          </a:xfrm>
          <a:prstGeom prst="rect">
            <a:avLst/>
          </a:prstGeom>
        </p:spPr>
      </p:pic>
      <p:pic>
        <p:nvPicPr>
          <p:cNvPr id="12" name="Picture 11" descr="Picture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1800" y="3200400"/>
            <a:ext cx="2627730" cy="2173224"/>
          </a:xfrm>
          <a:prstGeom prst="rect">
            <a:avLst/>
          </a:prstGeom>
        </p:spPr>
      </p:pic>
      <p:pic>
        <p:nvPicPr>
          <p:cNvPr id="13" name="Picture 12" descr="sdrrsstr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" y="1295400"/>
            <a:ext cx="2143125" cy="2143125"/>
          </a:xfrm>
          <a:prstGeom prst="rect">
            <a:avLst/>
          </a:prstGeom>
        </p:spPr>
      </p:pic>
      <p:sp>
        <p:nvSpPr>
          <p:cNvPr id="14" name="Frame 1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823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585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600200"/>
            <a:ext cx="6096000" cy="4191000"/>
          </a:xfrm>
        </p:spPr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ক্ষতিকারক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ক্ষতিকারক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ম্যালওয়্যারের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প্রকারভেদসমূহ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ম্যালওয়্যার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10/21/2020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823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41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1524000"/>
            <a:ext cx="5486400" cy="1219200"/>
          </a:xfrm>
        </p:spPr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ম্যালওয়ার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মূলত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করে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667000"/>
            <a:ext cx="7315200" cy="3505200"/>
          </a:xfrm>
        </p:spPr>
        <p:txBody>
          <a:bodyPr/>
          <a:lstStyle/>
          <a:p>
            <a:pPr algn="just"/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তথ্যের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সুরক্ষা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endPara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সিস্টেমের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তথ্যের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endPara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তথ্যের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আদান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প্রদানে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সাহায্য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endPara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গতি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বাড়িয়ে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দেয়</a:t>
            </a:r>
            <a:endPara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338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828800"/>
            <a:ext cx="4572000" cy="2971800"/>
          </a:xfrm>
          <a:ln w="57150">
            <a:solidFill>
              <a:schemeClr val="tx1"/>
            </a:solidFill>
          </a:ln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রিপা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আকতার</a:t>
            </a:r>
            <a:endPara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দেউলিয়া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শেরে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বদলগাছী,নওগাঁ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447800" y="381001"/>
            <a:ext cx="5562600" cy="1295399"/>
          </a:xfrm>
        </p:spPr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981200"/>
            <a:ext cx="2514600" cy="26670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823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27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808038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4800600"/>
            <a:ext cx="7315200" cy="1143000"/>
          </a:xfrm>
        </p:spPr>
        <p:txBody>
          <a:bodyPr>
            <a:normAutofit lnSpcReduction="10000"/>
          </a:bodyPr>
          <a:lstStyle/>
          <a:p>
            <a:pPr marL="0" indent="0" algn="ctr" eaLnBrk="1" hangingPunct="1">
              <a:buNone/>
            </a:pP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ক্ষতিকারক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প্রতিষ্ঠানের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কম্পিউটারকে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14E328-9D49-4C26-9C76-0AEC5AD2229D}" type="datetime1">
              <a:rPr lang="en-US" smtClean="0"/>
              <a:pPr>
                <a:defRPr/>
              </a:pPr>
              <a:t>10/21/2020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2050" name="Picture 2" descr="https://www.sortedinsurance.co.uk/media/1404/malwar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676400"/>
            <a:ext cx="4762500" cy="2857500"/>
          </a:xfrm>
          <a:prstGeom prst="rect">
            <a:avLst/>
          </a:prstGeom>
          <a:noFill/>
        </p:spPr>
      </p:pic>
      <p:sp>
        <p:nvSpPr>
          <p:cNvPr id="7" name="Frame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823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62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81200" y="533400"/>
            <a:ext cx="6248400" cy="2895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823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459480"/>
            <a:ext cx="4191000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41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85800"/>
            <a:ext cx="7772400" cy="1470025"/>
          </a:xfrm>
        </p:spPr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2057400"/>
            <a:ext cx="4419600" cy="3124200"/>
          </a:xfrm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শ্রেনিঃ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৮ম</a:t>
            </a:r>
          </a:p>
          <a:p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অধ্যায়ঃ৩য়</a:t>
            </a:r>
          </a:p>
          <a:p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পাঠঃ১৬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057400"/>
            <a:ext cx="2209800" cy="27432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823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03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ow Do I Know I Have a Computer Virus? | Dynamix Solutions">
            <a:extLst>
              <a:ext uri="{FF2B5EF4-FFF2-40B4-BE49-F238E27FC236}">
                <a16:creationId xmlns:lc="http://schemas.openxmlformats.org/drawingml/2006/lockedCanvas" xmlns:a16="http://schemas.microsoft.com/office/drawing/2014/main" xmlns="" id="{70614FBA-B96A-41C5-987D-61B281885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3999"/>
            <a:ext cx="4191000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stixproject.github.io/images/Malwar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523999"/>
            <a:ext cx="3886200" cy="3200401"/>
          </a:xfrm>
          <a:prstGeom prst="rect">
            <a:avLst/>
          </a:prstGeom>
          <a:noFill/>
        </p:spPr>
      </p:pic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823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23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905000"/>
            <a:ext cx="6905897" cy="3733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524000" y="762000"/>
            <a:ext cx="57912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ক্ষতিকারক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সফটওয়্যার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823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07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600200"/>
            <a:ext cx="6553200" cy="762000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----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2438400"/>
            <a:ext cx="7696200" cy="3276600"/>
          </a:xfrm>
        </p:spPr>
        <p:txBody>
          <a:bodyPr>
            <a:normAutofit lnSpcReduction="10000"/>
          </a:bodyPr>
          <a:lstStyle/>
          <a:p>
            <a:pPr marL="457200" indent="-457200" algn="l">
              <a:buFont typeface="Wingdings" pitchFamily="2" charset="2"/>
              <a:buChar char="Ø"/>
            </a:pP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ক্ষতিকারক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ম্যালওয়্যারের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ম্যালওয়্যারের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ক্ষতিকর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ম্যালওয়্যার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ছড়ানোর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457200" indent="-457200" algn="l">
              <a:buFont typeface="Wingdings" pitchFamily="2" charset="2"/>
              <a:buChar char="Ø"/>
            </a:pP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95600" y="838200"/>
            <a:ext cx="32766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823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27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137410" y="381000"/>
            <a:ext cx="4949190" cy="808038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511F69-9EBC-4CE4-B96C-76EA49573B73}" type="datetime1">
              <a:rPr lang="en-US" smtClean="0"/>
              <a:pPr>
                <a:defRPr/>
              </a:pPr>
              <a:t>10/21/2020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388620" y="1066800"/>
            <a:ext cx="8229600" cy="0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9458" name="Picture 2" descr="http://acadtech.gwu.edu/sites/acadtech.gwu.edu/files/image/13030015p3-app%20icons.jpg"/>
          <p:cNvPicPr>
            <a:picLocks noChangeAspect="1" noChangeArrowheads="1"/>
          </p:cNvPicPr>
          <p:nvPr/>
        </p:nvPicPr>
        <p:blipFill>
          <a:blip r:embed="rId3"/>
          <a:srcRect l="7009" t="5769" r="7658" b="15385"/>
          <a:stretch>
            <a:fillRect/>
          </a:stretch>
        </p:blipFill>
        <p:spPr bwMode="auto">
          <a:xfrm>
            <a:off x="4232252" y="2057400"/>
            <a:ext cx="4401207" cy="38100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88620" y="1219201"/>
            <a:ext cx="34975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 হল কিছু প্রোগ্রামের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সমষ্টি যা কম্পিউটার বা কোনো ইলেকট্রনিক্স যন্ত্রকে নির্দেশ করে 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আর 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ভাবে করতে হবে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823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262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8620" y="381000"/>
            <a:ext cx="8229600" cy="808038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সফটওয়্যারের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511F69-9EBC-4CE4-B96C-76EA49573B73}" type="datetime1">
              <a:rPr lang="en-US" smtClean="0"/>
              <a:pPr>
                <a:defRPr/>
              </a:pPr>
              <a:t>10/21/2020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388620" y="1066800"/>
            <a:ext cx="8229600" cy="0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532800989"/>
              </p:ext>
            </p:extLst>
          </p:nvPr>
        </p:nvGraphicFramePr>
        <p:xfrm>
          <a:off x="457200" y="1397000"/>
          <a:ext cx="8382000" cy="469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Frame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823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05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752600"/>
            <a:ext cx="3781425" cy="3429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" name="Picture 2" descr="http://acadtech.gwu.edu/sites/acadtech.gwu.edu/files/image/13030015p3-app%20icons.jpg"/>
          <p:cNvPicPr>
            <a:picLocks noChangeAspect="1" noChangeArrowheads="1"/>
          </p:cNvPicPr>
          <p:nvPr/>
        </p:nvPicPr>
        <p:blipFill>
          <a:blip r:embed="rId3"/>
          <a:srcRect l="7009" t="5769" r="7658" b="15385"/>
          <a:stretch>
            <a:fillRect/>
          </a:stretch>
        </p:blipFill>
        <p:spPr bwMode="auto">
          <a:xfrm>
            <a:off x="5029200" y="1752600"/>
            <a:ext cx="3961086" cy="3429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293093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423</Words>
  <Application>Microsoft Office PowerPoint</Application>
  <PresentationFormat>On-screen Show (4:3)</PresentationFormat>
  <Paragraphs>120</Paragraphs>
  <Slides>21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সবাইকে শুভেচ্ছা</vt:lpstr>
      <vt:lpstr>শিক্ষক পরিচিতি</vt:lpstr>
      <vt:lpstr>পাঠ পরিচিতি</vt:lpstr>
      <vt:lpstr>PowerPoint Presentation</vt:lpstr>
      <vt:lpstr>PowerPoint Presentation</vt:lpstr>
      <vt:lpstr>এই পাঠ শেষে শিক্ষার্থীরা----</vt:lpstr>
      <vt:lpstr>সফটওয়্যার কী</vt:lpstr>
      <vt:lpstr>সফটওয়্যারের প্রকারভেদ</vt:lpstr>
      <vt:lpstr>PowerPoint Presentation</vt:lpstr>
      <vt:lpstr>ক্ষতিকারক সফটওয়্যার</vt:lpstr>
      <vt:lpstr>ম্যালওয়্যারের ক্ষতিকর কাজ</vt:lpstr>
      <vt:lpstr>ম্যালওয়্যারের প্রকারভেদ</vt:lpstr>
      <vt:lpstr>PowerPoint Presentation</vt:lpstr>
      <vt:lpstr>PowerPoint Presentation</vt:lpstr>
      <vt:lpstr>PowerPoint Presentation</vt:lpstr>
      <vt:lpstr>ম্যালওয়্যার যেভাবে কাজ করে</vt:lpstr>
      <vt:lpstr>যেভাবে ম্যালওয়্যার ছড়ায়</vt:lpstr>
      <vt:lpstr>মূল্যায়ন</vt:lpstr>
      <vt:lpstr>ম্যালওয়ার মূলত কি করে</vt:lpstr>
      <vt:lpstr>বাড়ির কাজ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বদলগাছী অনলাইন স্কুল থেকে সবাইকে শুভেচ্ছা</dc:title>
  <dc:creator>RC</dc:creator>
  <cp:lastModifiedBy>ismail - [2010]</cp:lastModifiedBy>
  <cp:revision>34</cp:revision>
  <dcterms:created xsi:type="dcterms:W3CDTF">2006-08-16T00:00:00Z</dcterms:created>
  <dcterms:modified xsi:type="dcterms:W3CDTF">2020-10-21T11:24:20Z</dcterms:modified>
</cp:coreProperties>
</file>