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70" r:id="rId9"/>
    <p:sldId id="264" r:id="rId10"/>
    <p:sldId id="271" r:id="rId11"/>
    <p:sldId id="272" r:id="rId12"/>
    <p:sldId id="261" r:id="rId13"/>
    <p:sldId id="265" r:id="rId14"/>
    <p:sldId id="266" r:id="rId15"/>
    <p:sldId id="267" r:id="rId16"/>
    <p:sldId id="268" r:id="rId17"/>
    <p:sldId id="26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044" autoAdjust="0"/>
  </p:normalViewPr>
  <p:slideViewPr>
    <p:cSldViewPr snapToGrid="0">
      <p:cViewPr varScale="1">
        <p:scale>
          <a:sx n="65" d="100"/>
          <a:sy n="65" d="100"/>
        </p:scale>
        <p:origin x="-918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6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C2095433-9226-460A-B8A9-17521ED7094F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36AC945D-F692-4F4A-BB32-174849F02E8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6806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95433-9226-460A-B8A9-17521ED7094F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C945D-F692-4F4A-BB32-174849F02E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010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95433-9226-460A-B8A9-17521ED7094F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C945D-F692-4F4A-BB32-174849F02E8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08406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95433-9226-460A-B8A9-17521ED7094F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C945D-F692-4F4A-BB32-174849F02E89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32635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95433-9226-460A-B8A9-17521ED7094F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C945D-F692-4F4A-BB32-174849F02E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7033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95433-9226-460A-B8A9-17521ED7094F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C945D-F692-4F4A-BB32-174849F02E89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32385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95433-9226-460A-B8A9-17521ED7094F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C945D-F692-4F4A-BB32-174849F02E8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53245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95433-9226-460A-B8A9-17521ED7094F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C945D-F692-4F4A-BB32-174849F02E89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91973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95433-9226-460A-B8A9-17521ED7094F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C945D-F692-4F4A-BB32-174849F02E89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303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95433-9226-460A-B8A9-17521ED7094F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C945D-F692-4F4A-BB32-174849F02E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809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95433-9226-460A-B8A9-17521ED7094F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C945D-F692-4F4A-BB32-174849F02E89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4057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95433-9226-460A-B8A9-17521ED7094F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C945D-F692-4F4A-BB32-174849F02E8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2404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95433-9226-460A-B8A9-17521ED7094F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C945D-F692-4F4A-BB32-174849F02E89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654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95433-9226-460A-B8A9-17521ED7094F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C945D-F692-4F4A-BB32-174849F02E89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1420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95433-9226-460A-B8A9-17521ED7094F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C945D-F692-4F4A-BB32-174849F02E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75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95433-9226-460A-B8A9-17521ED7094F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C945D-F692-4F4A-BB32-174849F02E89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2634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95433-9226-460A-B8A9-17521ED7094F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C945D-F692-4F4A-BB32-174849F02E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431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2095433-9226-460A-B8A9-17521ED7094F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6AC945D-F692-4F4A-BB32-174849F02E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339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g"/><Relationship Id="rId4" Type="http://schemas.openxmlformats.org/officeDocument/2006/relationships/image" Target="../media/image17.jf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f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6280" y="4928795"/>
            <a:ext cx="107594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ক্লাশে সবাইকে শুভেচ্ছা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6033" y="0"/>
            <a:ext cx="5200079" cy="5135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202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038" y="630185"/>
            <a:ext cx="5498793" cy="27159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832" y="630186"/>
            <a:ext cx="5442155" cy="27485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038" y="3378762"/>
            <a:ext cx="5498794" cy="28059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832" y="3346109"/>
            <a:ext cx="5442155" cy="2838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338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3678" y="781662"/>
            <a:ext cx="10869562" cy="1015663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IN" sz="6000" dirty="0" smtClean="0">
                <a:latin typeface="NikoshBAN" pitchFamily="2" charset="0"/>
                <a:cs typeface="NikoshBAN" pitchFamily="2" charset="0"/>
              </a:rPr>
              <a:t>          প্রিয় শিক্ষার্থীরা লক্ষ্য করো -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63678" y="2831688"/>
            <a:ext cx="10869562" cy="2123658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দূর্যোগ হচ্চে প্রাকৃতিক ভাবে সৃষ্ট বা মানুষের দ্বারা  সৃষ্ট এমন কত গুলো ঘটনা বা ঘটনার সমষ্টি যার দ্বারা আমাদের সাধারণ জীবন দারুণ ভাবে বাধা গ্রস্থ হয় তাকে দূর্যোগ বলে।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05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14" y="228600"/>
            <a:ext cx="5984958" cy="52273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2224" y="228600"/>
            <a:ext cx="5986930" cy="52273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4314" y="5471160"/>
            <a:ext cx="11974840" cy="923330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মানব সৃষ্ট দুর্যোগ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723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4182" y="899656"/>
            <a:ext cx="10913805" cy="132343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80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bn-IN" sz="8000" dirty="0" smtClean="0">
                <a:latin typeface="NikoshBAN" pitchFamily="2" charset="0"/>
                <a:cs typeface="NikoshBAN" pitchFamily="2" charset="0"/>
              </a:rPr>
              <a:t>         </a:t>
            </a:r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 -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4182" y="3038168"/>
            <a:ext cx="10913806" cy="2308324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bn-IN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প্রত্যেকে তিন করে মানব </a:t>
            </a:r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সৃষ্ট </a:t>
            </a:r>
            <a:r>
              <a:rPr lang="bn-IN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দুর্যোগ এর নাম লিখ </a:t>
            </a:r>
            <a:r>
              <a:rPr lang="bn-IN" sz="7200" dirty="0" smtClean="0"/>
              <a:t> 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3593409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4182" y="870154"/>
            <a:ext cx="10958050" cy="1323439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IN" sz="8000" dirty="0" smtClean="0">
                <a:latin typeface="NikoshBAN" pitchFamily="2" charset="0"/>
                <a:cs typeface="NikoshBAN" pitchFamily="2" charset="0"/>
              </a:rPr>
              <a:t>              দলীয় কাজ -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4182" y="3229897"/>
            <a:ext cx="10958050" cy="2308324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প্রতি চারজনে একটি দলে অন্তভুক্ত হয়ে প্রত্যেক দল আমরা যে সকল প্রাকৃতিক দুর্যোগের সম্মুখীন হই তার একটি তালিকা প্রস্তুত 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কর।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0184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5186" y="787941"/>
            <a:ext cx="11105535" cy="156966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9600" dirty="0" smtClean="0">
                <a:latin typeface="NikoshBAN" pitchFamily="2" charset="0"/>
                <a:cs typeface="NikoshBAN" pitchFamily="2" charset="0"/>
              </a:rPr>
              <a:t>              মূল্যায়ন-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5187" y="2357601"/>
            <a:ext cx="11105535" cy="3970318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দূর্যোগ কী?</a:t>
            </a:r>
          </a:p>
          <a:p>
            <a:pPr marL="742950" indent="-742950">
              <a:buFont typeface="+mj-lt"/>
              <a:buAutoNum type="arabicPeriod"/>
            </a:pP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দূর্যোগ প্রধান কত প্রকার ও কী কী?</a:t>
            </a:r>
            <a:endParaRPr lang="bn-IN" sz="3600" dirty="0">
              <a:latin typeface="NikoshBAN" pitchFamily="2" charset="0"/>
              <a:cs typeface="NikoshBAN" pitchFamily="2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মানব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সৃষ্ট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দুর্যোগ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কী?</a:t>
            </a:r>
            <a:endParaRPr lang="bn-IN" sz="3600" dirty="0">
              <a:latin typeface="NikoshBAN" pitchFamily="2" charset="0"/>
              <a:cs typeface="NikoshBAN" pitchFamily="2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প্রাকৃতিক দূর্যোগ কী?</a:t>
            </a:r>
          </a:p>
          <a:p>
            <a:pPr marL="742950" indent="-742950">
              <a:buFont typeface="+mj-lt"/>
              <a:buAutoNum type="arabicPeriod"/>
            </a:pP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খরা কী?</a:t>
            </a:r>
          </a:p>
          <a:p>
            <a:pPr marL="742950" indent="-742950">
              <a:buFont typeface="+mj-lt"/>
              <a:buAutoNum type="arabicPeriod"/>
            </a:pP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দাংগা কোন ধরনের দুর্যোগ?</a:t>
            </a:r>
          </a:p>
          <a:p>
            <a:pPr marL="742950" indent="-742950">
              <a:buFont typeface="+mj-lt"/>
              <a:buAutoNum type="arabicPeriod"/>
            </a:pP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বন্যা কাকে বলে? </a:t>
            </a:r>
            <a:endParaRPr lang="bn-IN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3615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4181" y="796415"/>
            <a:ext cx="10899058" cy="144655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bn-IN" sz="8800" dirty="0" smtClean="0">
                <a:latin typeface="NikoshBAN" pitchFamily="2" charset="0"/>
                <a:cs typeface="NikoshBAN" pitchFamily="2" charset="0"/>
              </a:rPr>
              <a:t>           বাড়ীর কাজ - 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4181" y="3126658"/>
            <a:ext cx="10899058" cy="286232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প্রতেকে বাড়ি থেকে বন্যা নামক প্রাকৃতিক দুর্যোগের </a:t>
            </a:r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কারন </a:t>
            </a:r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ও ক্ষয়-ক্ষতির একটি তালিকা প্রস্তুত করে নিয়ে আসবে।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5547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6696" y="648929"/>
            <a:ext cx="1095805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000" dirty="0" smtClean="0">
                <a:latin typeface="NikoshBAN" pitchFamily="2" charset="0"/>
                <a:cs typeface="NikoshBAN" pitchFamily="2" charset="0"/>
              </a:rPr>
              <a:t>আজকের ক্লাস শেষে সবাই কে ধন্যবাদ-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090" y="1668836"/>
            <a:ext cx="5884607" cy="44077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205384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0081" y="794924"/>
            <a:ext cx="10996396" cy="1015663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-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0080" y="2137516"/>
            <a:ext cx="6385560" cy="390876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শিক্ষক পরিচিতি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মো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মজিবুর রহমান</a:t>
            </a: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সহকারী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তথ্য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ও যোগাযোগ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স্বরণিকা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দুর্গাপুর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নেত্রকোণা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০১৯১৪৮৫১২২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bn-IN" sz="3600" dirty="0"/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Email-majiborsir@gmail.com</a:t>
            </a:r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55136" y="2137516"/>
            <a:ext cx="4492850" cy="3970318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bn-IN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 - ভূগোল ও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৯ম/১০ম শ্রেণি</a:t>
            </a:r>
            <a:endParaRPr lang="bn-IN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৯ম অধ্যায় -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bn-IN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৪৫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5423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" y="109114"/>
            <a:ext cx="11567160" cy="6566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74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" y="213360"/>
            <a:ext cx="11353800" cy="6416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00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" y="260350"/>
            <a:ext cx="11628120" cy="633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610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" y="447674"/>
            <a:ext cx="11231880" cy="5907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7050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35" y="0"/>
            <a:ext cx="6220222" cy="33604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0"/>
            <a:ext cx="5370195" cy="33680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35" y="3390900"/>
            <a:ext cx="6204456" cy="3467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3389572"/>
            <a:ext cx="5370195" cy="3482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119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4685" y="781664"/>
            <a:ext cx="10972799" cy="156966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9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IN" sz="9600" dirty="0" smtClean="0"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9600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9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9600" dirty="0" smtClean="0">
                <a:latin typeface="NikoshBAN" pitchFamily="2" charset="0"/>
                <a:cs typeface="NikoshBAN" pitchFamily="2" charset="0"/>
              </a:rPr>
              <a:t> -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4685" y="3465871"/>
            <a:ext cx="10972799" cy="156966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bn-IN" sz="9600" dirty="0" smtClean="0"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9600" dirty="0" err="1" smtClean="0">
                <a:latin typeface="NikoshBAN" pitchFamily="2" charset="0"/>
                <a:cs typeface="NikoshBAN" pitchFamily="2" charset="0"/>
              </a:rPr>
              <a:t>দূর্যোগের</a:t>
            </a:r>
            <a:r>
              <a:rPr lang="en-US" sz="9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9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 err="1" smtClean="0">
                <a:latin typeface="NikoshBAN" pitchFamily="2" charset="0"/>
                <a:cs typeface="NikoshBAN" pitchFamily="2" charset="0"/>
              </a:rPr>
              <a:t>বসবাস</a:t>
            </a:r>
            <a:r>
              <a:rPr lang="en-US" sz="9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5141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4182" y="780123"/>
            <a:ext cx="10943302" cy="1200329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 -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4182" y="2275412"/>
            <a:ext cx="10943301" cy="3785652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 -</a:t>
            </a:r>
            <a:endParaRPr lang="en-US" sz="4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1.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দুর্যোগ কী তা বলতে পারবে ।</a:t>
            </a:r>
          </a:p>
          <a:p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2.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দুর্যোগ কত প্রকার ও কী কী তা লেখতে পারবে ।</a:t>
            </a:r>
          </a:p>
          <a:p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3.প্রধান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দূর্যোগ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সনাক্ত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4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দুর্যোগের ক্ষয় ক্ষতি ব্যাখ্যা করতে পারবে 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6780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480</TotalTime>
  <Words>242</Words>
  <Application>Microsoft Office PowerPoint</Application>
  <PresentationFormat>Custom</PresentationFormat>
  <Paragraphs>41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MOJIBOR</dc:creator>
  <cp:lastModifiedBy>MOJIBOR</cp:lastModifiedBy>
  <cp:revision>48</cp:revision>
  <dcterms:created xsi:type="dcterms:W3CDTF">2019-06-16T22:32:15Z</dcterms:created>
  <dcterms:modified xsi:type="dcterms:W3CDTF">2020-10-14T14:25:24Z</dcterms:modified>
</cp:coreProperties>
</file>