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9" r:id="rId3"/>
    <p:sldId id="256" r:id="rId4"/>
    <p:sldId id="275" r:id="rId5"/>
    <p:sldId id="276" r:id="rId6"/>
    <p:sldId id="277" r:id="rId7"/>
    <p:sldId id="278" r:id="rId8"/>
    <p:sldId id="279" r:id="rId9"/>
    <p:sldId id="273" r:id="rId10"/>
    <p:sldId id="257" r:id="rId11"/>
    <p:sldId id="269" r:id="rId12"/>
    <p:sldId id="270" r:id="rId13"/>
    <p:sldId id="267" r:id="rId14"/>
    <p:sldId id="271" r:id="rId15"/>
    <p:sldId id="262" r:id="rId16"/>
    <p:sldId id="263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9200"/>
            <a:ext cx="9144001" cy="5638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6701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3810000"/>
            <a:ext cx="8686800" cy="2971800"/>
          </a:xfrm>
          <a:prstGeom prst="rect">
            <a:avLst/>
          </a:prstGeom>
          <a:solidFill>
            <a:srgbClr val="7C14BC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800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r>
              <a:rPr kumimoji="0" lang="bn-BD" sz="160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</a:t>
            </a:r>
            <a:r>
              <a:rPr kumimoji="0" lang="bn-BD" sz="160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অঙ্কুরোদগম এর শ্রেণী বিন্যস বলে বলতে পারবে।</a:t>
            </a:r>
            <a:r>
              <a:rPr kumimoji="0" lang="bn-BD" sz="160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lang="en-US" sz="1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মৃৎগত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মৃৎভেদী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র্থক্য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spcBef>
                <a:spcPct val="0"/>
              </a:spcBef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57200"/>
            <a:ext cx="3581400" cy="175260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200" y="304800"/>
            <a:ext cx="66294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40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অঙ্কুরোদগমের শ্রেণীবিন্যাস</a:t>
            </a:r>
            <a: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 flipV="1">
            <a:off x="4154196" y="1253839"/>
            <a:ext cx="685801" cy="5212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-762000" y="1537138"/>
            <a:ext cx="10515600" cy="110358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 flipV="1">
            <a:off x="4146839" y="2330162"/>
            <a:ext cx="762002" cy="5212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C:\Documents and Settings\BIPLOB DAS\Desktop\100_0075x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581400"/>
            <a:ext cx="2735943" cy="312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7411" name="Picture 3" descr="C:\Documents and Settings\BIPLOB DAS\Desktop\Germination Picture\uvs110901-004.jpg"/>
          <p:cNvPicPr>
            <a:picLocks noChangeAspect="1" noChangeArrowheads="1"/>
          </p:cNvPicPr>
          <p:nvPr/>
        </p:nvPicPr>
        <p:blipFill>
          <a:blip r:embed="rId3"/>
          <a:srcRect l="10625" r="14375" b="5000"/>
          <a:stretch>
            <a:fillRect/>
          </a:stretch>
        </p:blipFill>
        <p:spPr bwMode="auto">
          <a:xfrm>
            <a:off x="152400" y="3581400"/>
            <a:ext cx="2819400" cy="312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7412" name="Picture 4" descr="C:\Documents and Settings\BIPLOB DAS\Desktop\Germination Picture\uvs110901-010.jpg"/>
          <p:cNvPicPr>
            <a:picLocks noChangeAspect="1" noChangeArrowheads="1"/>
          </p:cNvPicPr>
          <p:nvPr/>
        </p:nvPicPr>
        <p:blipFill>
          <a:blip r:embed="rId4"/>
          <a:srcRect l="41563" t="27500" r="33124" b="30000"/>
          <a:stretch>
            <a:fillRect/>
          </a:stretch>
        </p:blipFill>
        <p:spPr bwMode="auto">
          <a:xfrm>
            <a:off x="3200400" y="3581400"/>
            <a:ext cx="2819400" cy="3124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4" name="Right Arrow 23"/>
          <p:cNvSpPr/>
          <p:nvPr/>
        </p:nvSpPr>
        <p:spPr>
          <a:xfrm rot="5400000" flipV="1">
            <a:off x="384464" y="2330160"/>
            <a:ext cx="762001" cy="5212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 flipV="1">
            <a:off x="7847303" y="2330160"/>
            <a:ext cx="762001" cy="5212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8600" y="2971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মৃৎগত অঙ্কুরোদগম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2971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মৃৎভেদী অঙ্কুরোদগম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8400" y="2971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জরায়ুজ অঙ্কুরোদগম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8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4876800" cy="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LightBAN" pitchFamily="2" charset="0"/>
                <a:cs typeface="NikoshLightBAN" pitchFamily="2" charset="0"/>
              </a:rPr>
              <a:t>মৃৎগত অঙ্কুরোদগম</a:t>
            </a:r>
          </a:p>
          <a:p>
            <a:r>
              <a:rPr lang="en-US" sz="3200" b="1" dirty="0" smtClean="0">
                <a:latin typeface="NikoshLightBAN" pitchFamily="2" charset="0"/>
                <a:cs typeface="NikoshLightBAN" pitchFamily="2" charset="0"/>
              </a:rPr>
              <a:t>Hypogeal germination</a:t>
            </a:r>
            <a:endParaRPr lang="en-US" sz="3200" b="1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9458" name="Picture 2" descr="C:\Documents and Settings\BIPLOB DAS\Desktop\Germination Picture\uvs110901-004.jpg"/>
          <p:cNvPicPr>
            <a:picLocks noChangeAspect="1" noChangeArrowheads="1"/>
          </p:cNvPicPr>
          <p:nvPr/>
        </p:nvPicPr>
        <p:blipFill>
          <a:blip r:embed="rId2"/>
          <a:srcRect l="9375" r="10000" b="2500"/>
          <a:stretch>
            <a:fillRect/>
          </a:stretch>
        </p:blipFill>
        <p:spPr bwMode="auto">
          <a:xfrm>
            <a:off x="5638800" y="3671777"/>
            <a:ext cx="3429000" cy="31100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9459" name="Picture 3" descr="C:\Documents and Settings\BIPLOB DAS\Desktop\Germination Picture\uvs110901-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124200"/>
            <a:ext cx="3251200" cy="2438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3" descr="C:\Documents and Settings\BIPLOB DAS\Desktop\Germination Picture\uvs110901-003.jpg"/>
          <p:cNvPicPr>
            <a:picLocks noChangeAspect="1" noChangeArrowheads="1"/>
          </p:cNvPicPr>
          <p:nvPr/>
        </p:nvPicPr>
        <p:blipFill>
          <a:blip r:embed="rId3"/>
          <a:srcRect l="43750" t="2778" r="2083" b="16667"/>
          <a:stretch>
            <a:fillRect/>
          </a:stretch>
        </p:blipFill>
        <p:spPr bwMode="auto">
          <a:xfrm>
            <a:off x="152400" y="1787769"/>
            <a:ext cx="1676400" cy="18698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Curved Right Arrow 7"/>
          <p:cNvSpPr/>
          <p:nvPr/>
        </p:nvSpPr>
        <p:spPr>
          <a:xfrm rot="19307353">
            <a:off x="1066481" y="3664333"/>
            <a:ext cx="1039758" cy="168052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8530238">
            <a:off x="4595593" y="5273225"/>
            <a:ext cx="1039758" cy="168052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1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BIPLOB DAS\Desktop\uvs110901-010.jpg"/>
          <p:cNvPicPr>
            <a:picLocks noChangeAspect="1" noChangeArrowheads="1"/>
          </p:cNvPicPr>
          <p:nvPr/>
        </p:nvPicPr>
        <p:blipFill>
          <a:blip r:embed="rId2"/>
          <a:srcRect l="6562" t="48594" r="78673" b="17500"/>
          <a:stretch>
            <a:fillRect/>
          </a:stretch>
        </p:blipFill>
        <p:spPr bwMode="auto">
          <a:xfrm>
            <a:off x="0" y="4343400"/>
            <a:ext cx="1371600" cy="2362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" name="Picture 3" descr="C:\Documents and Settings\BIPLOB DAS\Desktop\uvs110901-010.jpg"/>
          <p:cNvPicPr>
            <a:picLocks noChangeAspect="1" noChangeArrowheads="1"/>
          </p:cNvPicPr>
          <p:nvPr/>
        </p:nvPicPr>
        <p:blipFill>
          <a:blip r:embed="rId2"/>
          <a:srcRect l="23395" t="37500" r="57812" b="17500"/>
          <a:stretch>
            <a:fillRect/>
          </a:stretch>
        </p:blipFill>
        <p:spPr bwMode="auto">
          <a:xfrm>
            <a:off x="2133600" y="3352800"/>
            <a:ext cx="1524000" cy="26125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2" descr="C:\Documents and Settings\BIPLOB DAS\Desktop\uvs110901-010.jpg"/>
          <p:cNvPicPr>
            <a:picLocks noChangeAspect="1" noChangeArrowheads="1"/>
          </p:cNvPicPr>
          <p:nvPr/>
        </p:nvPicPr>
        <p:blipFill>
          <a:blip r:embed="rId2"/>
          <a:srcRect l="47187" t="27500" r="35938" b="10000"/>
          <a:stretch>
            <a:fillRect/>
          </a:stretch>
        </p:blipFill>
        <p:spPr bwMode="auto">
          <a:xfrm>
            <a:off x="4419600" y="1676400"/>
            <a:ext cx="1600200" cy="38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2" descr="C:\Documents and Settings\BIPLOB DAS\Desktop\uvs110901-010.jpg"/>
          <p:cNvPicPr>
            <a:picLocks noChangeAspect="1" noChangeArrowheads="1"/>
          </p:cNvPicPr>
          <p:nvPr/>
        </p:nvPicPr>
        <p:blipFill>
          <a:blip r:embed="rId2"/>
          <a:srcRect l="65000" t="2500" r="1250" b="2500"/>
          <a:stretch>
            <a:fillRect/>
          </a:stretch>
        </p:blipFill>
        <p:spPr bwMode="auto">
          <a:xfrm>
            <a:off x="6781800" y="127000"/>
            <a:ext cx="2249905" cy="4749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 rot="19887112">
            <a:off x="907072" y="5032128"/>
            <a:ext cx="1465642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9887112">
            <a:off x="3202042" y="3822846"/>
            <a:ext cx="1745175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9887112">
            <a:off x="5370652" y="2472220"/>
            <a:ext cx="2554295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28600"/>
            <a:ext cx="472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LightBAN" pitchFamily="2" charset="0"/>
                <a:cs typeface="NikoshLightBAN" pitchFamily="2" charset="0"/>
              </a:rPr>
              <a:t>মৃৎভেদী অঙ্কুরোদগম</a:t>
            </a:r>
          </a:p>
          <a:p>
            <a:r>
              <a:rPr lang="en-US" sz="3200" b="1" dirty="0" err="1" smtClean="0">
                <a:latin typeface="NikoshLightBAN" pitchFamily="2" charset="0"/>
                <a:cs typeface="NikoshLightBAN" pitchFamily="2" charset="0"/>
              </a:rPr>
              <a:t>Epigeal</a:t>
            </a:r>
            <a:r>
              <a:rPr lang="en-US" sz="3200" b="1" dirty="0" smtClean="0">
                <a:latin typeface="NikoshLightBAN" pitchFamily="2" charset="0"/>
                <a:cs typeface="NikoshLightBAN" pitchFamily="2" charset="0"/>
              </a:rPr>
              <a:t> germination</a:t>
            </a:r>
            <a:endParaRPr lang="en-US" sz="3200" b="1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04800"/>
            <a:ext cx="5410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LightBAN" pitchFamily="2" charset="0"/>
                <a:cs typeface="NikoshLightBAN" pitchFamily="2" charset="0"/>
              </a:rPr>
              <a:t>জরায়ুজ অঙ্কুরোদগম</a:t>
            </a:r>
          </a:p>
          <a:p>
            <a:r>
              <a:rPr lang="en-US" sz="3200" b="1" dirty="0" smtClean="0">
                <a:latin typeface="NikoshLightBAN" pitchFamily="2" charset="0"/>
                <a:cs typeface="NikoshLightBAN" pitchFamily="2" charset="0"/>
              </a:rPr>
              <a:t>Viviparous  germination</a:t>
            </a:r>
            <a:endParaRPr lang="en-US" sz="3200" b="1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8435" name="Picture 3" descr="C:\Documents and Settings\BIPLOB DAS\Desktop\100_0075x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2589481" cy="38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8436" name="Picture 4" descr="C:\Documents and Settings\BIPLOB DAS\Desktop\Mangrov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753671"/>
            <a:ext cx="4038600" cy="30281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3" descr="C:\Documents and Settings\BIPLOB DAS\Desktop\100_0075xx.jpg"/>
          <p:cNvPicPr>
            <a:picLocks noChangeAspect="1" noChangeArrowheads="1"/>
          </p:cNvPicPr>
          <p:nvPr/>
        </p:nvPicPr>
        <p:blipFill>
          <a:blip r:embed="rId2"/>
          <a:srcRect l="40764" r="18471" b="6493"/>
          <a:stretch>
            <a:fillRect/>
          </a:stretch>
        </p:blipFill>
        <p:spPr bwMode="auto">
          <a:xfrm>
            <a:off x="3276600" y="1905000"/>
            <a:ext cx="1219200" cy="411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 rot="1772232">
            <a:off x="1285091" y="3112354"/>
            <a:ext cx="2641664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742706">
            <a:off x="3603755" y="5723776"/>
            <a:ext cx="2332852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810000"/>
            <a:ext cx="8458200" cy="220980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বীজের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কয়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ধরনের</a:t>
            </a:r>
            <a:r>
              <a:rPr lang="bn-BD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অঙ্কুরোদগম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হয়</a:t>
            </a:r>
            <a:r>
              <a:rPr lang="bn-BD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kumimoji="0" lang="en-US" sz="5400" b="1" i="0" u="none" strike="noStrike" kern="1200" cap="none" spc="0" normalizeH="0" baseline="0" noProof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শিম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বীজে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কোন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ধরনের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অঙ্কুরোদগম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হয়</a:t>
            </a:r>
            <a:r>
              <a:rPr kumimoji="0" lang="bn-IN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kumimoji="0" lang="en-US" sz="5400" b="1" i="0" u="none" strike="noStrike" kern="1200" cap="none" spc="0" normalizeH="0" baseline="0" noProof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085671"/>
            <a:ext cx="3962400" cy="1200329"/>
          </a:xfrm>
          <a:prstGeom prst="rect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3048000"/>
            <a:ext cx="8382000" cy="2819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অঙ্কুরোদগম এর শ্রেণী বিন্যাস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spcBef>
                <a:spcPct val="0"/>
              </a:spcBef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পিঁয়াজ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নারিকেল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সুন্দরী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lvl="0">
              <a:spcBef>
                <a:spcPct val="0"/>
              </a:spcBef>
              <a:defRPr/>
            </a:pPr>
            <a:r>
              <a:rPr lang="en-US" sz="4400" b="1" dirty="0" err="1" smtClean="0">
                <a:latin typeface="NikoshBAN" pitchFamily="2" charset="0"/>
                <a:ea typeface="+mj-ea"/>
                <a:cs typeface="NikoshBAN" pitchFamily="2" charset="0"/>
              </a:rPr>
              <a:t>মটরশুটি</a:t>
            </a:r>
            <a:r>
              <a:rPr lang="en-US" sz="4400" b="1" dirty="0" smtClean="0">
                <a:latin typeface="NikoshBAN" pitchFamily="2" charset="0"/>
                <a:ea typeface="+mj-ea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ea typeface="+mj-ea"/>
                <a:cs typeface="NikoshBAN" pitchFamily="2" charset="0"/>
              </a:rPr>
              <a:t>তেঁতুল</a:t>
            </a:r>
            <a:r>
              <a:rPr lang="en-US" sz="4400" b="1" dirty="0" smtClean="0">
                <a:latin typeface="NikoshBAN" pitchFamily="2" charset="0"/>
                <a:ea typeface="+mj-ea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ea typeface="+mj-ea"/>
                <a:cs typeface="NikoshBAN" pitchFamily="2" charset="0"/>
              </a:rPr>
              <a:t>লাউ</a:t>
            </a:r>
            <a:r>
              <a:rPr lang="en-US" sz="4400" b="1" dirty="0" smtClean="0"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568404"/>
            <a:ext cx="3200400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6600" dirty="0">
              <a:ln>
                <a:solidFill>
                  <a:srgbClr val="00B0F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2438400" cy="1015663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21159"/>
            <a:ext cx="6324600" cy="769441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  <a:scene3d>
              <a:camera prst="obliqueBottom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 কোন ধরনের অঙ্কুরোদগম?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3877270"/>
            <a:ext cx="3581400" cy="2752130"/>
            <a:chOff x="0" y="3877270"/>
            <a:chExt cx="3581400" cy="2752130"/>
          </a:xfrm>
        </p:grpSpPr>
        <p:pic>
          <p:nvPicPr>
            <p:cNvPr id="17411" name="Picture 3" descr="C:\Documents and Settings\BIPLOB DAS\Desktop\Germination Picture\uvs110901-00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4000500"/>
              <a:ext cx="3505200" cy="2628900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2" name="Group 8"/>
            <p:cNvGrpSpPr/>
            <p:nvPr/>
          </p:nvGrpSpPr>
          <p:grpSpPr>
            <a:xfrm>
              <a:off x="0" y="3877270"/>
              <a:ext cx="838200" cy="923330"/>
              <a:chOff x="1219200" y="3276600"/>
              <a:chExt cx="838200" cy="923330"/>
            </a:xfrm>
          </p:grpSpPr>
          <p:sp>
            <p:nvSpPr>
              <p:cNvPr id="23" name="6-Point Star 22"/>
              <p:cNvSpPr/>
              <p:nvPr/>
            </p:nvSpPr>
            <p:spPr>
              <a:xfrm>
                <a:off x="1219200" y="3352800"/>
                <a:ext cx="838200" cy="838200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71600" y="3276600"/>
                <a:ext cx="685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54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5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2590800" y="1143000"/>
            <a:ext cx="3835400" cy="2667000"/>
            <a:chOff x="2590800" y="1143000"/>
            <a:chExt cx="3835400" cy="2667000"/>
          </a:xfrm>
        </p:grpSpPr>
        <p:pic>
          <p:nvPicPr>
            <p:cNvPr id="17410" name="Picture 2" descr="C:\Documents and Settings\BIPLOB DAS\Desktop\Germination Picture\uvs110901-00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1800" y="1219200"/>
              <a:ext cx="3454400" cy="2590800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5" name="Group 8"/>
            <p:cNvGrpSpPr/>
            <p:nvPr/>
          </p:nvGrpSpPr>
          <p:grpSpPr>
            <a:xfrm>
              <a:off x="2590800" y="1143000"/>
              <a:ext cx="838200" cy="923330"/>
              <a:chOff x="1219200" y="3276600"/>
              <a:chExt cx="838200" cy="923330"/>
            </a:xfrm>
          </p:grpSpPr>
          <p:sp>
            <p:nvSpPr>
              <p:cNvPr id="26" name="6-Point Star 25"/>
              <p:cNvSpPr/>
              <p:nvPr/>
            </p:nvSpPr>
            <p:spPr>
              <a:xfrm>
                <a:off x="1219200" y="3352800"/>
                <a:ext cx="838200" cy="838200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371600" y="3276600"/>
                <a:ext cx="685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1</a:t>
                </a:r>
                <a:endParaRPr lang="en-US" sz="5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029200" y="3953470"/>
            <a:ext cx="3962400" cy="2675930"/>
            <a:chOff x="5029200" y="3953470"/>
            <a:chExt cx="3962400" cy="2675930"/>
          </a:xfrm>
        </p:grpSpPr>
        <p:pic>
          <p:nvPicPr>
            <p:cNvPr id="17412" name="Picture 4" descr="C:\Documents and Settings\BIPLOB DAS\Desktop\Germination Picture\uvs110901-004.jpg"/>
            <p:cNvPicPr>
              <a:picLocks noChangeAspect="1" noChangeArrowheads="1"/>
            </p:cNvPicPr>
            <p:nvPr/>
          </p:nvPicPr>
          <p:blipFill>
            <a:blip r:embed="rId4"/>
            <a:srcRect l="9740" r="12338" b="1298"/>
            <a:stretch>
              <a:fillRect/>
            </a:stretch>
          </p:blipFill>
          <p:spPr bwMode="auto">
            <a:xfrm>
              <a:off x="5510212" y="4038600"/>
              <a:ext cx="3481388" cy="2590800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8" name="Group 8"/>
            <p:cNvGrpSpPr/>
            <p:nvPr/>
          </p:nvGrpSpPr>
          <p:grpSpPr>
            <a:xfrm>
              <a:off x="5029200" y="3953470"/>
              <a:ext cx="838200" cy="923330"/>
              <a:chOff x="1219200" y="3276600"/>
              <a:chExt cx="838200" cy="923330"/>
            </a:xfrm>
          </p:grpSpPr>
          <p:sp>
            <p:nvSpPr>
              <p:cNvPr id="29" name="6-Point Star 28"/>
              <p:cNvSpPr/>
              <p:nvPr/>
            </p:nvSpPr>
            <p:spPr>
              <a:xfrm>
                <a:off x="1219200" y="3352800"/>
                <a:ext cx="838200" cy="838200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371600" y="3276600"/>
                <a:ext cx="685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3</a:t>
                </a:r>
                <a:endParaRPr lang="en-US" sz="5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1143000"/>
            <a:ext cx="7924800" cy="4572000"/>
          </a:xfrm>
          <a:prstGeom prst="rect">
            <a:avLst/>
          </a:prstGeom>
          <a:solidFill>
            <a:srgbClr val="002060"/>
          </a:solidFill>
          <a:ln w="5715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bn-BD" sz="9600" b="1" i="0" u="sng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বাড়ীর কাজ</a:t>
            </a:r>
            <a:r>
              <a:rPr kumimoji="0" lang="bn-BD" sz="9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bn-BD" sz="9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lang="bn-BD" sz="6600" b="1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অঙ্কুরোদগম এর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600" b="1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প্রয়োজনীয়তা বি</a:t>
            </a:r>
            <a:r>
              <a:rPr lang="en-US" sz="6600" b="1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শ্লেষণ</a:t>
            </a:r>
            <a:r>
              <a:rPr lang="bn-BD" sz="6600" b="1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কর।</a:t>
            </a:r>
            <a:r>
              <a:rPr kumimoji="0" lang="en-US" sz="13800" b="1" i="0" u="sng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13800" b="1" i="0" u="sng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9600" b="1" i="0" u="sng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724400"/>
            <a:ext cx="9143999" cy="198120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-236220" y="-152400"/>
            <a:ext cx="9372600" cy="701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bg1"/>
            </a:solidFill>
          </a:ln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lang="en-US" sz="4400" dirty="0" smtClean="0">
              <a:solidFill>
                <a:schemeClr val="bg1"/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53339"/>
            <a:ext cx="5227320" cy="1047929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5334000" cy="32316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6000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        যীশু রঞ্জন দাস</a:t>
            </a:r>
            <a:endParaRPr lang="bn-BD" sz="6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(বিজ্ঞান)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bn-IN" sz="4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বামৈ </a:t>
            </a:r>
            <a:r>
              <a:rPr lang="bn-IN" sz="4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4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 বিদ্যালয়</a:t>
            </a:r>
          </a:p>
          <a:p>
            <a:pPr lvl="0" algn="ctr">
              <a:spcBef>
                <a:spcPct val="0"/>
              </a:spcBef>
              <a:defRPr/>
            </a:pPr>
            <a:r>
              <a:rPr lang="bn-IN" sz="4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লাখাই, হবিগঞ্জ</a:t>
            </a:r>
            <a:endParaRPr lang="bn-BD" sz="4800" b="1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0160128_141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600200"/>
            <a:ext cx="2514600" cy="4191000"/>
          </a:xfrm>
          <a:prstGeom prst="round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981200" y="0"/>
            <a:ext cx="15087600" cy="73914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spc="50" normalizeH="0" baseline="0" noProof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bn-BD" sz="8000" b="1" i="0" u="none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</a:t>
            </a:r>
            <a:r>
              <a:rPr kumimoji="0" lang="bn-BD" sz="8000" b="1" i="0" u="none" strike="noStrike" kern="1200" spc="50" normalizeH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</a:t>
            </a:r>
          </a:p>
          <a:p>
            <a:pPr lvl="0">
              <a:spcBef>
                <a:spcPct val="0"/>
              </a:spcBef>
              <a:defRPr/>
            </a:pPr>
            <a:r>
              <a:rPr lang="bn-BD" sz="8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                   </a:t>
            </a:r>
            <a:r>
              <a:rPr lang="bn-BD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অষ্টম</a:t>
            </a:r>
            <a: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শ্রেণী </a:t>
            </a:r>
            <a: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      </a:t>
            </a:r>
            <a:r>
              <a:rPr kumimoji="0" lang="bn-BD" sz="88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সাধারণ বিজ্ঞান</a:t>
            </a:r>
            <a: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</a:t>
            </a:r>
            <a: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</a:t>
            </a:r>
            <a:r>
              <a:rPr kumimoji="0" lang="en-US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4</a:t>
            </a:r>
            <a: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র্থ</a:t>
            </a:r>
            <a:r>
              <a:rPr kumimoji="0" lang="bn-BD" sz="8000" b="1" i="0" u="none" strike="noStrike" kern="1200" normalizeH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অধ্যায়</a:t>
            </a:r>
            <a:r>
              <a:rPr kumimoji="0" lang="bn-BD" sz="66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6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600" b="1" i="0" u="none" strike="noStrike" kern="1200" spc="50" normalizeH="0" baseline="0" noProof="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5334000"/>
            <a:ext cx="7239000" cy="17235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উদ্ভিদের অঙ্গসংস্থান</a:t>
            </a:r>
            <a:endParaRPr lang="en-US" sz="8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57200"/>
            <a:ext cx="93726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      </a:t>
            </a:r>
            <a:r>
              <a:rPr lang="bn-BD" sz="5400" dirty="0" smtClean="0">
                <a:solidFill>
                  <a:srgbClr val="FFFF00"/>
                </a:solidFill>
              </a:rPr>
              <a:t>পাঠ পরিচিতি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Administrator\Desktop\3131459-two-germinating-potatoes-isolated-on-white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105170" cy="502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3048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 আমরা কিছু ছবি দেখি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BIPLOB DAS\Desktop\Germination Picture\uvs110901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289800" cy="54673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Desktop\MarangFlickrtildeMVItil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9248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Desktop\stock-photo-young-bean-sprout-germination-shot-over-black-background-25948942.jpg"/>
          <p:cNvPicPr>
            <a:picLocks noChangeAspect="1" noChangeArrowheads="1"/>
          </p:cNvPicPr>
          <p:nvPr/>
        </p:nvPicPr>
        <p:blipFill>
          <a:blip r:embed="rId2"/>
          <a:srcRect l="19444" t="6455" b="7204"/>
          <a:stretch>
            <a:fillRect/>
          </a:stretch>
        </p:blipFill>
        <p:spPr bwMode="auto">
          <a:xfrm>
            <a:off x="685800" y="533400"/>
            <a:ext cx="7696201" cy="61196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Administrator\Desktop\coconut_germinating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8036361" cy="569204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144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u="sng" spc="50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পাঠশিরোনাম</a:t>
            </a:r>
            <a:endParaRPr lang="en-US" sz="8000" dirty="0">
              <a:ln w="11430">
                <a:solidFill>
                  <a:schemeClr val="bg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581400"/>
            <a:ext cx="8001000" cy="2800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66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88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বীজের অঙ্কুরোদগমের  </a:t>
            </a:r>
          </a:p>
          <a:p>
            <a:r>
              <a:rPr lang="bn-BD" sz="88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শ্রেণী বিভাগ</a:t>
            </a:r>
            <a:endParaRPr lang="en-US" sz="28700" dirty="0">
              <a:ln>
                <a:solidFill>
                  <a:srgbClr val="FF000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687</TotalTime>
  <Words>143</Words>
  <Application>Microsoft Office PowerPoint</Application>
  <PresentationFormat>On-screen Show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238</cp:revision>
  <dcterms:created xsi:type="dcterms:W3CDTF">2006-08-16T00:00:00Z</dcterms:created>
  <dcterms:modified xsi:type="dcterms:W3CDTF">2020-10-21T14:11:04Z</dcterms:modified>
</cp:coreProperties>
</file>