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89091" autoAdjust="0"/>
  </p:normalViewPr>
  <p:slideViewPr>
    <p:cSldViewPr snapToGrid="0">
      <p:cViewPr varScale="1">
        <p:scale>
          <a:sx n="65" d="100"/>
          <a:sy n="65" d="100"/>
        </p:scale>
        <p:origin x="15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23272-896B-4955-9344-64FD8B650C0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CBA80-CABE-4C24-83DE-0B29B26DA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95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CBA80-CABE-4C24-83DE-0B29B26DA95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76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3756-3597-462D-BD56-129DB188F972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80A3-7A27-44A6-B9B3-1CD52AB0F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5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3756-3597-462D-BD56-129DB188F972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80A3-7A27-44A6-B9B3-1CD52AB0F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29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3756-3597-462D-BD56-129DB188F972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80A3-7A27-44A6-B9B3-1CD52AB0F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20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3756-3597-462D-BD56-129DB188F972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80A3-7A27-44A6-B9B3-1CD52AB0F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3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3756-3597-462D-BD56-129DB188F972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80A3-7A27-44A6-B9B3-1CD52AB0F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25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3756-3597-462D-BD56-129DB188F972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80A3-7A27-44A6-B9B3-1CD52AB0F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79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3756-3597-462D-BD56-129DB188F972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80A3-7A27-44A6-B9B3-1CD52AB0F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96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3756-3597-462D-BD56-129DB188F972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80A3-7A27-44A6-B9B3-1CD52AB0F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5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3756-3597-462D-BD56-129DB188F972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80A3-7A27-44A6-B9B3-1CD52AB0F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47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3756-3597-462D-BD56-129DB188F972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80A3-7A27-44A6-B9B3-1CD52AB0F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59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3756-3597-462D-BD56-129DB188F972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80A3-7A27-44A6-B9B3-1CD52AB0F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0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93756-3597-462D-BD56-129DB188F972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680A3-7A27-44A6-B9B3-1CD52AB0F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035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f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Bevel 3"/>
          <p:cNvSpPr/>
          <p:nvPr/>
        </p:nvSpPr>
        <p:spPr>
          <a:xfrm>
            <a:off x="809896" y="0"/>
            <a:ext cx="8098972" cy="1045029"/>
          </a:xfrm>
          <a:prstGeom prst="bevel">
            <a:avLst>
              <a:gd name="adj" fmla="val 7622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বিসমিল্লাহির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রাহমানির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রাহিম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274320" y="5133703"/>
            <a:ext cx="8582298" cy="103196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206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91440" y="117566"/>
            <a:ext cx="8895806" cy="6635931"/>
          </a:xfrm>
          <a:prstGeom prst="frame">
            <a:avLst>
              <a:gd name="adj1" fmla="val 181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Bevel 2"/>
          <p:cNvSpPr/>
          <p:nvPr/>
        </p:nvSpPr>
        <p:spPr>
          <a:xfrm>
            <a:off x="574767" y="326572"/>
            <a:ext cx="7863840" cy="992778"/>
          </a:xfrm>
          <a:prstGeom prst="bevel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পৌরনীতির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পরিধি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বিষয়বস্তু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Bevel 5"/>
          <p:cNvSpPr/>
          <p:nvPr/>
        </p:nvSpPr>
        <p:spPr>
          <a:xfrm>
            <a:off x="339634" y="1476103"/>
            <a:ext cx="8412480" cy="5068388"/>
          </a:xfrm>
          <a:prstGeom prst="bevel">
            <a:avLst>
              <a:gd name="adj" fmla="val 234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পৌরনীতির</a:t>
            </a:r>
            <a:r>
              <a:rPr lang="en-US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পরিধি</a:t>
            </a:r>
            <a:r>
              <a:rPr lang="en-US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বিষয়বস্তু</a:t>
            </a:r>
            <a:r>
              <a:rPr lang="en-US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যেসব</a:t>
            </a:r>
            <a:r>
              <a:rPr lang="en-US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নাগরিক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বিষয়ক</a:t>
            </a:r>
            <a:endParaRPr lang="en-US" sz="40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নাগরিকদের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কর্তব্য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তত্ত্ব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সম্পর্কিত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সম্পর্কিত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08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182879" y="143691"/>
            <a:ext cx="8752115" cy="6570618"/>
          </a:xfrm>
          <a:prstGeom prst="bevel">
            <a:avLst>
              <a:gd name="adj" fmla="val 1434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বিমূর্ত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নাগরিকদের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অতীত,বর্তমান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ভবিষ্য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মানব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সভ্যতার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আদি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সংগঠন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মতবাদ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নাগরিকতার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স্থানীয়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নাগরিকতার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নাগরিকতার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আন্তর্জাতিক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রুপ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সাংবিধানিক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অগ্রগতিবিষয়ক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19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248194" y="222069"/>
            <a:ext cx="8712926" cy="6439988"/>
          </a:xfrm>
          <a:prstGeom prst="bevel">
            <a:avLst>
              <a:gd name="adj" fmla="val 134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Bevel 2"/>
          <p:cNvSpPr/>
          <p:nvPr/>
        </p:nvSpPr>
        <p:spPr>
          <a:xfrm>
            <a:off x="2560319" y="404948"/>
            <a:ext cx="3435532" cy="757646"/>
          </a:xfrm>
          <a:prstGeom prst="beve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692331" y="1567543"/>
            <a:ext cx="7367452" cy="705394"/>
          </a:xfrm>
          <a:prstGeom prst="beve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‘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Bevel 4"/>
          <p:cNvSpPr/>
          <p:nvPr/>
        </p:nvSpPr>
        <p:spPr>
          <a:xfrm>
            <a:off x="535577" y="2952206"/>
            <a:ext cx="8216537" cy="3357154"/>
          </a:xfrm>
          <a:prstGeom prst="bevel">
            <a:avLst>
              <a:gd name="adj" fmla="val 4329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শাস্ত্র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নাগরিক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আচার-আচরণ,কার্যাবলি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আন্তর্জাতিক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আর্দশ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নাগরিক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জীবনের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জ্ঞানদান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47070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156754" y="104503"/>
            <a:ext cx="8804365" cy="6570617"/>
          </a:xfrm>
          <a:prstGeom prst="bevel">
            <a:avLst>
              <a:gd name="adj" fmla="val 196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Bevel 2"/>
          <p:cNvSpPr/>
          <p:nvPr/>
        </p:nvSpPr>
        <p:spPr>
          <a:xfrm>
            <a:off x="2821576" y="339634"/>
            <a:ext cx="3396343" cy="1031965"/>
          </a:xfrm>
          <a:prstGeom prst="bevel">
            <a:avLst>
              <a:gd name="adj" fmla="val 617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1074" y="1645919"/>
            <a:ext cx="8242663" cy="10842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প্রশ্ন-সংক্ষেপে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৩টি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পরিধি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বিষয়বস্তু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8011" y="3135085"/>
            <a:ext cx="8281852" cy="26517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পৌরনীতির</a:t>
            </a:r>
            <a:r>
              <a:rPr lang="en-US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৩টি </a:t>
            </a:r>
            <a:r>
              <a:rPr lang="en-US" sz="4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পরিধি</a:t>
            </a:r>
            <a:r>
              <a:rPr lang="en-US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বিষয়বস্তু</a:t>
            </a:r>
            <a:r>
              <a:rPr lang="en-US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</a:p>
          <a:p>
            <a:pPr algn="just"/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১।নাগরিক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কর্তব্য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মতবাদ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৩।সমাজ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সম্পর্কিত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আলোকপাত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00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2717074" y="130628"/>
            <a:ext cx="3252652" cy="836023"/>
          </a:xfrm>
          <a:prstGeom prst="bevel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5131" y="1084218"/>
            <a:ext cx="8347166" cy="66620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প্রশ্ন-ইংরেজী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‘civics’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শব্দটির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উৎপত্তি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5131" y="1907178"/>
            <a:ext cx="8399417" cy="5225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গ্রিক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 (খ)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ইতালিয়ান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 (গ)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ল্যাটিন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 (ঘ)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ফার্সি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05748" y="2730137"/>
            <a:ext cx="1881052" cy="52251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-গ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130" y="3435531"/>
            <a:ext cx="8503922" cy="66620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প্রশ্ন-পৌরনীতি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সংগঠন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2068" y="4389118"/>
            <a:ext cx="8490858" cy="757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 (খ)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(গ)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(ঘ)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সাংস্কৃতিক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158446" y="5564777"/>
            <a:ext cx="1658983" cy="6139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-খ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54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Bevel 1"/>
          <p:cNvSpPr/>
          <p:nvPr/>
        </p:nvSpPr>
        <p:spPr>
          <a:xfrm>
            <a:off x="2547257" y="0"/>
            <a:ext cx="3866605" cy="1045028"/>
          </a:xfrm>
          <a:prstGeom prst="beve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Bevel 2"/>
          <p:cNvSpPr/>
          <p:nvPr/>
        </p:nvSpPr>
        <p:spPr>
          <a:xfrm>
            <a:off x="587829" y="5368833"/>
            <a:ext cx="8229600" cy="1384665"/>
          </a:xfrm>
          <a:prstGeom prst="bevel">
            <a:avLst>
              <a:gd name="adj" fmla="val 5964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বিষয়বস্তু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সুনাগরিক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তৈরিতে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কতটা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সহায়ক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মতামত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89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3" y="104503"/>
            <a:ext cx="8895806" cy="654449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Bevel 2"/>
          <p:cNvSpPr/>
          <p:nvPr/>
        </p:nvSpPr>
        <p:spPr>
          <a:xfrm>
            <a:off x="2573383" y="5434149"/>
            <a:ext cx="4820193" cy="1179449"/>
          </a:xfrm>
          <a:prstGeom prst="bevel">
            <a:avLst>
              <a:gd name="adj" fmla="val 474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03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2011680" y="235131"/>
            <a:ext cx="5238206" cy="1045029"/>
          </a:xfrm>
          <a:prstGeom prst="bevel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91" y="1685109"/>
            <a:ext cx="3553098" cy="493776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827418" y="1711233"/>
            <a:ext cx="5081451" cy="487244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নামঃ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নাজনীন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 </a:t>
            </a:r>
          </a:p>
          <a:p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পদবিঃ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রাষ্ট্রবিজ্ঞান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)	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ইসলামপুর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কালিপুর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)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.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ফাযিল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ভৈরব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কিশোরগঞ্জ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				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61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117566" y="130630"/>
            <a:ext cx="8817428" cy="6570616"/>
          </a:xfrm>
          <a:prstGeom prst="bevel">
            <a:avLst>
              <a:gd name="adj" fmla="val 187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Bevel 2"/>
          <p:cNvSpPr/>
          <p:nvPr/>
        </p:nvSpPr>
        <p:spPr>
          <a:xfrm>
            <a:off x="1881051" y="535578"/>
            <a:ext cx="5212080" cy="1031966"/>
          </a:xfrm>
          <a:prstGeom prst="bevel">
            <a:avLst>
              <a:gd name="adj" fmla="val 743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70709" y="2024744"/>
            <a:ext cx="7589520" cy="40886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আলিম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বর্ষ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-১ম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66810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2495006" y="143692"/>
            <a:ext cx="4376057" cy="1031966"/>
          </a:xfrm>
          <a:prstGeom prst="beve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পূর্বজ্ঞান</a:t>
            </a:r>
            <a:r>
              <a:rPr lang="en-US" sz="66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r>
              <a:rPr lang="en-US" sz="66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773" y="1658983"/>
            <a:ext cx="2808513" cy="339307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166" y="1698173"/>
            <a:ext cx="2939145" cy="3396341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9" name="Rectangle 8"/>
          <p:cNvSpPr/>
          <p:nvPr/>
        </p:nvSpPr>
        <p:spPr>
          <a:xfrm>
            <a:off x="418011" y="5264333"/>
            <a:ext cx="168510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রাষ্ট্রদার্শনিক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সক্রেটিস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35680" y="5251268"/>
            <a:ext cx="1685109" cy="9884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রাষ্ট্রদার্শনিক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অ্যারিস্টটল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75417" y="5381897"/>
            <a:ext cx="1685109" cy="901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রাষ্ট্রদার্শনিক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ফারাবী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39" y="1685109"/>
            <a:ext cx="2831019" cy="33694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314053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195943" y="182880"/>
            <a:ext cx="8739051" cy="6466114"/>
          </a:xfrm>
          <a:prstGeom prst="bevel">
            <a:avLst>
              <a:gd name="adj" fmla="val 132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690949" y="849086"/>
            <a:ext cx="4023360" cy="9013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4949" y="2429691"/>
            <a:ext cx="8373291" cy="24427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পৌরনীতির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বিষয়বস্তু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পরিধি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12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209005" y="156755"/>
            <a:ext cx="8765177" cy="6518366"/>
          </a:xfrm>
          <a:prstGeom prst="bevel">
            <a:avLst>
              <a:gd name="adj" fmla="val 145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Bevel 2"/>
          <p:cNvSpPr/>
          <p:nvPr/>
        </p:nvSpPr>
        <p:spPr>
          <a:xfrm>
            <a:off x="3017520" y="339636"/>
            <a:ext cx="3644537" cy="1071154"/>
          </a:xfrm>
          <a:prstGeom prst="bevel">
            <a:avLst>
              <a:gd name="adj" fmla="val 5183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8642" y="1528354"/>
            <a:ext cx="8229600" cy="6792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5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……</a:t>
            </a:r>
            <a:endParaRPr lang="en-US" sz="5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9451" y="2390503"/>
            <a:ext cx="8164286" cy="408867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উৎপত্তি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পরিধি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14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1881051" y="0"/>
            <a:ext cx="5329645" cy="940526"/>
          </a:xfrm>
          <a:prstGeom prst="bevel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পৌরনীতির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উৎপত্তি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110344"/>
            <a:ext cx="9144000" cy="57476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ইংরেজী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প্রতিশব্দ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সিভিকস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’( civics )।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শব্দটি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ল্যাটিন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সিভিস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’(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civis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)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নাগরিক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(citizen)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সিভিটাস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’(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civitas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নগররাষ্ট্র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 city State )।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শব্দগত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নগররাষ্ট্রে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বসবাসরত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নাগরিকদের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আচরণ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কার্যাবলি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সংস্কৃত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নগরকে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পুরী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নগরের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অধিবাসীদের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পুরবাসী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’।এ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নাগরিক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নাগরিক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সম্পর্কিত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26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503" y="91441"/>
            <a:ext cx="8934994" cy="6662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rame 2"/>
          <p:cNvSpPr/>
          <p:nvPr/>
        </p:nvSpPr>
        <p:spPr>
          <a:xfrm>
            <a:off x="2704011" y="235131"/>
            <a:ext cx="4101737" cy="73152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প্রামাণ্য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5943" y="1188720"/>
            <a:ext cx="8739051" cy="54341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E.M.White-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,civics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is the subject the       deals with everything appertaining to citizenship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নাগরিকতার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জড়িত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শাস্ত্র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F.I.Gloud-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মতে,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civics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is the study of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institutions,habits,activities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and spirit by means of which a citizen may perform the duties and receive benefits of membership in a political community.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অভ্যাস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কার্যাবলি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দায়িত্ব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কর্তব্য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পালন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ভোগ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করে,সে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সমস্ত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অভ্যাস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কার্যাবলির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পর্যালোচনাই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   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00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130630" y="130628"/>
            <a:ext cx="8752114" cy="6518366"/>
          </a:xfrm>
          <a:prstGeom prst="bevel">
            <a:avLst>
              <a:gd name="adj" fmla="val 198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পরিশেষে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যে,যে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শাস্ত্র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নাগরিক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আচার-আচরণ,কার্যাবলি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আন্তর্জাতিক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আর্দশ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নাগরিক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জ্ঞানদান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84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466</TotalTime>
  <Words>461</Words>
  <Application>Microsoft Office PowerPoint</Application>
  <PresentationFormat>On-screen Show (4:3)</PresentationFormat>
  <Paragraphs>66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66</cp:revision>
  <dcterms:created xsi:type="dcterms:W3CDTF">2020-10-04T17:27:03Z</dcterms:created>
  <dcterms:modified xsi:type="dcterms:W3CDTF">2020-10-05T01:51:32Z</dcterms:modified>
</cp:coreProperties>
</file>